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36" r:id="rId4"/>
  </p:sldMasterIdLst>
  <p:notesMasterIdLst>
    <p:notesMasterId r:id="rId7"/>
  </p:notesMasterIdLst>
  <p:handoutMasterIdLst>
    <p:handoutMasterId r:id="rId8"/>
  </p:handoutMasterIdLst>
  <p:sldIdLst>
    <p:sldId id="301" r:id="rId5"/>
    <p:sldId id="302" r:id="rId6"/>
  </p:sldIdLst>
  <p:sldSz cx="9144000" cy="5143500" type="screen16x9"/>
  <p:notesSz cx="20104100" cy="11309350"/>
  <p:embeddedFontLst>
    <p:embeddedFont>
      <p:font typeface="Outfit" pitchFamily="2" charset="0"/>
      <p:regular r:id="rId9"/>
      <p:bold r:id="rId10"/>
      <p:italic r:id="rId11"/>
      <p:boldItalic r:id="rId12"/>
    </p:embeddedFont>
  </p:embeddedFontLst>
  <p:defaultTextStyle>
    <a:defPPr>
      <a:defRPr kern="0"/>
    </a:defPPr>
  </p:defaultTextStyle>
  <p:extLst>
    <p:ext uri="{EFAFB233-063F-42B5-8137-9DF3F51BA10A}">
      <p15:sldGuideLst xmlns:p15="http://schemas.microsoft.com/office/powerpoint/2012/main">
        <p15:guide id="2" pos="2818" userDrawn="1">
          <p15:clr>
            <a:srgbClr val="A4A3A4"/>
          </p15:clr>
        </p15:guide>
        <p15:guide id="3" orient="horz" pos="16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D17308-9EC0-FFCD-28E2-CA8B373F9BC2}" name="Hayward, Laura" initials="LH" userId="S::L.Hayward@exeter.ac.uk::a3866b17-8e7c-4160-848a-a22feee9c23c" providerId="AD"/>
  <p188:author id="{97D5AAEF-8AD5-B4AC-1CA1-9B1B75C4E141}" name="Mike Robertson," initials="MR" userId="Mike Robertso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D69"/>
    <a:srgbClr val="00C896"/>
    <a:srgbClr val="003C3B"/>
    <a:srgbClr val="F5F5F5"/>
    <a:srgbClr val="01DC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894ED1-7D4F-44DD-92D2-8A5FD0F3CF8B}" v="2" dt="2024-11-27T07:00:45.168"/>
    <p1510:client id="{1A0683F5-CA7E-47F1-893D-727435A1F558}" v="35" dt="2024-11-26T15:48:00.19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804" y="144"/>
      </p:cViewPr>
      <p:guideLst>
        <p:guide pos="2818"/>
        <p:guide orient="horz" pos="16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font" Target="fonts/font4.fntdata"/><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font" Target="fonts/font2.fntdata"/><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James" userId="6e03b516-4735-4537-a01f-bd166056a522" providerId="ADAL" clId="{18894ED1-7D4F-44DD-92D2-8A5FD0F3CF8B}"/>
    <pc:docChg chg="modSld">
      <pc:chgData name="Lee, James" userId="6e03b516-4735-4537-a01f-bd166056a522" providerId="ADAL" clId="{18894ED1-7D4F-44DD-92D2-8A5FD0F3CF8B}" dt="2024-11-27T07:00:45.168" v="2"/>
      <pc:docMkLst>
        <pc:docMk/>
      </pc:docMkLst>
      <pc:sldChg chg="addSp modSp mod">
        <pc:chgData name="Lee, James" userId="6e03b516-4735-4537-a01f-bd166056a522" providerId="ADAL" clId="{18894ED1-7D4F-44DD-92D2-8A5FD0F3CF8B}" dt="2024-11-27T07:00:45.168" v="2"/>
        <pc:sldMkLst>
          <pc:docMk/>
          <pc:sldMk cId="3317993945" sldId="301"/>
        </pc:sldMkLst>
        <pc:spChg chg="mod">
          <ac:chgData name="Lee, James" userId="6e03b516-4735-4537-a01f-bd166056a522" providerId="ADAL" clId="{18894ED1-7D4F-44DD-92D2-8A5FD0F3CF8B}" dt="2024-11-27T06:57:23.673" v="1" actId="20577"/>
          <ac:spMkLst>
            <pc:docMk/>
            <pc:sldMk cId="3317993945" sldId="301"/>
            <ac:spMk id="4" creationId="{9F506561-F35F-60BA-2CF9-3E2ED8F10C18}"/>
          </ac:spMkLst>
        </pc:spChg>
        <pc:spChg chg="add mod">
          <ac:chgData name="Lee, James" userId="6e03b516-4735-4537-a01f-bd166056a522" providerId="ADAL" clId="{18894ED1-7D4F-44DD-92D2-8A5FD0F3CF8B}" dt="2024-11-27T07:00:45.168" v="2"/>
          <ac:spMkLst>
            <pc:docMk/>
            <pc:sldMk cId="3317993945" sldId="301"/>
            <ac:spMk id="6" creationId="{31126C43-14E6-B72C-D82E-6158CC5B243B}"/>
          </ac:spMkLst>
        </pc:spChg>
      </pc:sldChg>
    </pc:docChg>
  </pc:docChgLst>
  <pc:docChgLst>
    <pc:chgData name="Lord, Nicola" userId="S::n.lord@exeter.ac.uk::4a2d59d3-6441-456d-acc8-209ef94a07a4" providerId="AD" clId="Web-{14E1B0ED-DA2E-9194-B47E-631326719CF2}"/>
    <pc:docChg chg="addSld delSld modSection">
      <pc:chgData name="Lord, Nicola" userId="S::n.lord@exeter.ac.uk::4a2d59d3-6441-456d-acc8-209ef94a07a4" providerId="AD" clId="Web-{14E1B0ED-DA2E-9194-B47E-631326719CF2}" dt="2024-08-28T09:51:12.159" v="2"/>
      <pc:docMkLst>
        <pc:docMk/>
      </pc:docMkLst>
      <pc:sldChg chg="add replId">
        <pc:chgData name="Lord, Nicola" userId="S::n.lord@exeter.ac.uk::4a2d59d3-6441-456d-acc8-209ef94a07a4" providerId="AD" clId="Web-{14E1B0ED-DA2E-9194-B47E-631326719CF2}" dt="2024-08-28T09:50:52.299" v="0"/>
        <pc:sldMkLst>
          <pc:docMk/>
          <pc:sldMk cId="2406764885" sldId="302"/>
        </pc:sldMkLst>
      </pc:sldChg>
      <pc:sldChg chg="add del replId">
        <pc:chgData name="Lord, Nicola" userId="S::n.lord@exeter.ac.uk::4a2d59d3-6441-456d-acc8-209ef94a07a4" providerId="AD" clId="Web-{14E1B0ED-DA2E-9194-B47E-631326719CF2}" dt="2024-08-28T09:51:12.159" v="2"/>
        <pc:sldMkLst>
          <pc:docMk/>
          <pc:sldMk cId="3654888399" sldId="303"/>
        </pc:sldMkLst>
      </pc:sldChg>
    </pc:docChg>
  </pc:docChgLst>
  <pc:docChgLst>
    <pc:chgData name="Robertson, Mike" userId="ec37a115-5396-45f5-8ecd-5a143f7972ee" providerId="ADAL" clId="{6EF46367-05A9-4A66-8E1D-3331128BE3EA}"/>
    <pc:docChg chg="delSection">
      <pc:chgData name="Robertson, Mike" userId="ec37a115-5396-45f5-8ecd-5a143f7972ee" providerId="ADAL" clId="{6EF46367-05A9-4A66-8E1D-3331128BE3EA}" dt="2024-10-03T14:16:07.371" v="0" actId="17851"/>
      <pc:docMkLst>
        <pc:docMk/>
      </pc:docMkLst>
    </pc:docChg>
  </pc:docChgLst>
  <pc:docChgLst>
    <pc:chgData name="Lee, James" userId="6e03b516-4735-4537-a01f-bd166056a522" providerId="ADAL" clId="{8265DB31-A2F5-4369-8702-BFFC6CD58FF8}"/>
    <pc:docChg chg="undo custSel modSld">
      <pc:chgData name="Lee, James" userId="6e03b516-4735-4537-a01f-bd166056a522" providerId="ADAL" clId="{8265DB31-A2F5-4369-8702-BFFC6CD58FF8}" dt="2024-11-27T07:11:25.133" v="2" actId="20577"/>
      <pc:docMkLst>
        <pc:docMk/>
      </pc:docMkLst>
      <pc:sldChg chg="modSp mod">
        <pc:chgData name="Lee, James" userId="6e03b516-4735-4537-a01f-bd166056a522" providerId="ADAL" clId="{8265DB31-A2F5-4369-8702-BFFC6CD58FF8}" dt="2024-11-27T07:11:25.133" v="2" actId="20577"/>
        <pc:sldMkLst>
          <pc:docMk/>
          <pc:sldMk cId="3317993945" sldId="301"/>
        </pc:sldMkLst>
        <pc:spChg chg="mod">
          <ac:chgData name="Lee, James" userId="6e03b516-4735-4537-a01f-bd166056a522" providerId="ADAL" clId="{8265DB31-A2F5-4369-8702-BFFC6CD58FF8}" dt="2024-11-27T07:11:25.133" v="2" actId="20577"/>
          <ac:spMkLst>
            <pc:docMk/>
            <pc:sldMk cId="3317993945" sldId="301"/>
            <ac:spMk id="6" creationId="{31126C43-14E6-B72C-D82E-6158CC5B243B}"/>
          </ac:spMkLst>
        </pc:spChg>
      </pc:sldChg>
    </pc:docChg>
  </pc:docChgLst>
  <pc:docChgLst>
    <pc:chgData name="Robertson, Mike" userId="ec37a115-5396-45f5-8ecd-5a143f7972ee" providerId="ADAL" clId="{ECB4DFC5-B92B-4D0C-AC07-0B5DA132E5E1}"/>
    <pc:docChg chg="undo custSel addSld delSld delMainMaster delSection modSection">
      <pc:chgData name="Robertson, Mike" userId="ec37a115-5396-45f5-8ecd-5a143f7972ee" providerId="ADAL" clId="{ECB4DFC5-B92B-4D0C-AC07-0B5DA132E5E1}" dt="2024-09-04T10:26:32.885" v="12"/>
      <pc:docMkLst>
        <pc:docMk/>
      </pc:docMkLst>
      <pc:sldChg chg="del">
        <pc:chgData name="Robertson, Mike" userId="ec37a115-5396-45f5-8ecd-5a143f7972ee" providerId="ADAL" clId="{ECB4DFC5-B92B-4D0C-AC07-0B5DA132E5E1}" dt="2024-08-30T13:37:26.064" v="4" actId="2696"/>
        <pc:sldMkLst>
          <pc:docMk/>
          <pc:sldMk cId="3740966827" sldId="258"/>
        </pc:sldMkLst>
      </pc:sldChg>
      <pc:sldChg chg="add del">
        <pc:chgData name="Robertson, Mike" userId="ec37a115-5396-45f5-8ecd-5a143f7972ee" providerId="ADAL" clId="{ECB4DFC5-B92B-4D0C-AC07-0B5DA132E5E1}" dt="2024-08-30T13:37:22.131" v="3" actId="2696"/>
        <pc:sldMkLst>
          <pc:docMk/>
          <pc:sldMk cId="1170438785" sldId="283"/>
        </pc:sldMkLst>
      </pc:sldChg>
      <pc:sldChg chg="del">
        <pc:chgData name="Robertson, Mike" userId="ec37a115-5396-45f5-8ecd-5a143f7972ee" providerId="ADAL" clId="{ECB4DFC5-B92B-4D0C-AC07-0B5DA132E5E1}" dt="2024-08-30T13:37:06.556" v="0" actId="2696"/>
        <pc:sldMkLst>
          <pc:docMk/>
          <pc:sldMk cId="2504084750" sldId="284"/>
        </pc:sldMkLst>
      </pc:sldChg>
      <pc:sldChg chg="del">
        <pc:chgData name="Robertson, Mike" userId="ec37a115-5396-45f5-8ecd-5a143f7972ee" providerId="ADAL" clId="{ECB4DFC5-B92B-4D0C-AC07-0B5DA132E5E1}" dt="2024-08-30T13:37:06.556" v="0" actId="2696"/>
        <pc:sldMkLst>
          <pc:docMk/>
          <pc:sldMk cId="3563914912" sldId="296"/>
        </pc:sldMkLst>
      </pc:sldChg>
      <pc:sldChg chg="del">
        <pc:chgData name="Robertson, Mike" userId="ec37a115-5396-45f5-8ecd-5a143f7972ee" providerId="ADAL" clId="{ECB4DFC5-B92B-4D0C-AC07-0B5DA132E5E1}" dt="2024-09-04T10:26:04.478" v="5" actId="2696"/>
        <pc:sldMkLst>
          <pc:docMk/>
          <pc:sldMk cId="1992169022" sldId="300"/>
        </pc:sldMkLst>
      </pc:sldChg>
      <pc:sldChg chg="del">
        <pc:chgData name="Robertson, Mike" userId="ec37a115-5396-45f5-8ecd-5a143f7972ee" providerId="ADAL" clId="{ECB4DFC5-B92B-4D0C-AC07-0B5DA132E5E1}" dt="2024-08-30T13:37:06.556" v="0" actId="2696"/>
        <pc:sldMkLst>
          <pc:docMk/>
          <pc:sldMk cId="3098124921" sldId="301"/>
        </pc:sldMkLst>
      </pc:sldChg>
      <pc:sldChg chg="delCm">
        <pc:chgData name="Robertson, Mike" userId="ec37a115-5396-45f5-8ecd-5a143f7972ee" providerId="ADAL" clId="{ECB4DFC5-B92B-4D0C-AC07-0B5DA132E5E1}" dt="2024-09-04T10:26:32.885" v="12"/>
        <pc:sldMkLst>
          <pc:docMk/>
          <pc:sldMk cId="3317993945" sldId="301"/>
        </pc:sldMkLst>
        <pc:extLst>
          <p:ext xmlns:p="http://schemas.openxmlformats.org/presentationml/2006/main" uri="{D6D511B9-2390-475A-947B-AFAB55BFBCF1}">
            <pc226:cmChg xmlns:pc226="http://schemas.microsoft.com/office/powerpoint/2022/06/main/command" chg="del">
              <pc226:chgData name="Robertson, Mike" userId="ec37a115-5396-45f5-8ecd-5a143f7972ee" providerId="ADAL" clId="{ECB4DFC5-B92B-4D0C-AC07-0B5DA132E5E1}" dt="2024-09-04T10:26:31.045" v="11"/>
              <pc2:cmMkLst xmlns:pc2="http://schemas.microsoft.com/office/powerpoint/2019/9/main/command">
                <pc:docMk/>
                <pc:sldMk cId="3317993945" sldId="301"/>
                <pc2:cmMk id="{C8E54810-AC38-4B62-AC7E-0382F2779C9F}"/>
              </pc2:cmMkLst>
            </pc226:cmChg>
            <pc226:cmChg xmlns:pc226="http://schemas.microsoft.com/office/powerpoint/2022/06/main/command" chg="del">
              <pc226:chgData name="Robertson, Mike" userId="ec37a115-5396-45f5-8ecd-5a143f7972ee" providerId="ADAL" clId="{ECB4DFC5-B92B-4D0C-AC07-0B5DA132E5E1}" dt="2024-09-04T10:26:24.213" v="7"/>
              <pc2:cmMkLst xmlns:pc2="http://schemas.microsoft.com/office/powerpoint/2019/9/main/command">
                <pc:docMk/>
                <pc:sldMk cId="3317993945" sldId="301"/>
                <pc2:cmMk id="{D9DDEC54-8556-4E62-BF0A-995C36122C59}"/>
              </pc2:cmMkLst>
            </pc226:cmChg>
            <pc226:cmChg xmlns:pc226="http://schemas.microsoft.com/office/powerpoint/2022/06/main/command" chg="del">
              <pc226:chgData name="Robertson, Mike" userId="ec37a115-5396-45f5-8ecd-5a143f7972ee" providerId="ADAL" clId="{ECB4DFC5-B92B-4D0C-AC07-0B5DA132E5E1}" dt="2024-09-04T10:26:25.770" v="8"/>
              <pc2:cmMkLst xmlns:pc2="http://schemas.microsoft.com/office/powerpoint/2019/9/main/command">
                <pc:docMk/>
                <pc:sldMk cId="3317993945" sldId="301"/>
                <pc2:cmMk id="{7F3F5B70-BE17-4A4C-8BD6-72D25A4B18E0}"/>
              </pc2:cmMkLst>
            </pc226:cmChg>
            <pc226:cmChg xmlns:pc226="http://schemas.microsoft.com/office/powerpoint/2022/06/main/command" chg="del">
              <pc226:chgData name="Robertson, Mike" userId="ec37a115-5396-45f5-8ecd-5a143f7972ee" providerId="ADAL" clId="{ECB4DFC5-B92B-4D0C-AC07-0B5DA132E5E1}" dt="2024-09-04T10:26:28.668" v="10"/>
              <pc2:cmMkLst xmlns:pc2="http://schemas.microsoft.com/office/powerpoint/2019/9/main/command">
                <pc:docMk/>
                <pc:sldMk cId="3317993945" sldId="301"/>
                <pc2:cmMk id="{92B0EFA7-EA80-4D46-B79C-2AF3E18F8E59}"/>
              </pc2:cmMkLst>
            </pc226:cmChg>
            <pc226:cmChg xmlns:pc226="http://schemas.microsoft.com/office/powerpoint/2022/06/main/command" chg="del">
              <pc226:chgData name="Robertson, Mike" userId="ec37a115-5396-45f5-8ecd-5a143f7972ee" providerId="ADAL" clId="{ECB4DFC5-B92B-4D0C-AC07-0B5DA132E5E1}" dt="2024-09-04T10:26:22.487" v="6"/>
              <pc2:cmMkLst xmlns:pc2="http://schemas.microsoft.com/office/powerpoint/2019/9/main/command">
                <pc:docMk/>
                <pc:sldMk cId="3317993945" sldId="301"/>
                <pc2:cmMk id="{9CD117AA-14D4-4F6F-AC02-7DFAF21D1FE2}"/>
              </pc2:cmMkLst>
            </pc226:cmChg>
            <pc226:cmChg xmlns:pc226="http://schemas.microsoft.com/office/powerpoint/2022/06/main/command" chg="del">
              <pc226:chgData name="Robertson, Mike" userId="ec37a115-5396-45f5-8ecd-5a143f7972ee" providerId="ADAL" clId="{ECB4DFC5-B92B-4D0C-AC07-0B5DA132E5E1}" dt="2024-09-04T10:26:32.885" v="12"/>
              <pc2:cmMkLst xmlns:pc2="http://schemas.microsoft.com/office/powerpoint/2019/9/main/command">
                <pc:docMk/>
                <pc:sldMk cId="3317993945" sldId="301"/>
                <pc2:cmMk id="{D8E3F6BB-84B2-4B5C-9057-365EF4C68BEC}"/>
              </pc2:cmMkLst>
            </pc226:cmChg>
            <pc226:cmChg xmlns:pc226="http://schemas.microsoft.com/office/powerpoint/2022/06/main/command" chg="del">
              <pc226:chgData name="Robertson, Mike" userId="ec37a115-5396-45f5-8ecd-5a143f7972ee" providerId="ADAL" clId="{ECB4DFC5-B92B-4D0C-AC07-0B5DA132E5E1}" dt="2024-09-04T10:26:27.202" v="9"/>
              <pc2:cmMkLst xmlns:pc2="http://schemas.microsoft.com/office/powerpoint/2019/9/main/command">
                <pc:docMk/>
                <pc:sldMk cId="3317993945" sldId="301"/>
                <pc2:cmMk id="{F72BDDEC-6CC7-4DDC-B755-08C25BE33CB6}"/>
              </pc2:cmMkLst>
            </pc226:cmChg>
          </p:ext>
        </pc:extLst>
      </pc:sldChg>
      <pc:sldMasterChg chg="del delSldLayout">
        <pc:chgData name="Robertson, Mike" userId="ec37a115-5396-45f5-8ecd-5a143f7972ee" providerId="ADAL" clId="{ECB4DFC5-B92B-4D0C-AC07-0B5DA132E5E1}" dt="2024-08-30T13:37:06.556" v="0" actId="2696"/>
        <pc:sldMasterMkLst>
          <pc:docMk/>
          <pc:sldMasterMk cId="581769356" sldId="2147483868"/>
        </pc:sldMasterMkLst>
        <pc:sldLayoutChg chg="del">
          <pc:chgData name="Robertson, Mike" userId="ec37a115-5396-45f5-8ecd-5a143f7972ee" providerId="ADAL" clId="{ECB4DFC5-B92B-4D0C-AC07-0B5DA132E5E1}" dt="2024-08-30T13:37:06.556" v="0" actId="2696"/>
          <pc:sldLayoutMkLst>
            <pc:docMk/>
            <pc:sldMasterMk cId="581769356" sldId="2147483868"/>
            <pc:sldLayoutMk cId="4099342472" sldId="2147483869"/>
          </pc:sldLayoutMkLst>
        </pc:sldLayoutChg>
        <pc:sldLayoutChg chg="del">
          <pc:chgData name="Robertson, Mike" userId="ec37a115-5396-45f5-8ecd-5a143f7972ee" providerId="ADAL" clId="{ECB4DFC5-B92B-4D0C-AC07-0B5DA132E5E1}" dt="2024-08-30T13:37:06.556" v="0" actId="2696"/>
          <pc:sldLayoutMkLst>
            <pc:docMk/>
            <pc:sldMasterMk cId="581769356" sldId="2147483868"/>
            <pc:sldLayoutMk cId="4225443867" sldId="2147483870"/>
          </pc:sldLayoutMkLst>
        </pc:sldLayoutChg>
        <pc:sldLayoutChg chg="del">
          <pc:chgData name="Robertson, Mike" userId="ec37a115-5396-45f5-8ecd-5a143f7972ee" providerId="ADAL" clId="{ECB4DFC5-B92B-4D0C-AC07-0B5DA132E5E1}" dt="2024-08-30T13:37:06.556" v="0" actId="2696"/>
          <pc:sldLayoutMkLst>
            <pc:docMk/>
            <pc:sldMasterMk cId="581769356" sldId="2147483868"/>
            <pc:sldLayoutMk cId="1104997030" sldId="2147483871"/>
          </pc:sldLayoutMkLst>
        </pc:sldLayoutChg>
        <pc:sldLayoutChg chg="del">
          <pc:chgData name="Robertson, Mike" userId="ec37a115-5396-45f5-8ecd-5a143f7972ee" providerId="ADAL" clId="{ECB4DFC5-B92B-4D0C-AC07-0B5DA132E5E1}" dt="2024-08-30T13:37:06.556" v="0" actId="2696"/>
          <pc:sldLayoutMkLst>
            <pc:docMk/>
            <pc:sldMasterMk cId="581769356" sldId="2147483868"/>
            <pc:sldLayoutMk cId="793635903" sldId="2147483872"/>
          </pc:sldLayoutMkLst>
        </pc:sldLayoutChg>
        <pc:sldLayoutChg chg="del">
          <pc:chgData name="Robertson, Mike" userId="ec37a115-5396-45f5-8ecd-5a143f7972ee" providerId="ADAL" clId="{ECB4DFC5-B92B-4D0C-AC07-0B5DA132E5E1}" dt="2024-08-30T13:37:06.556" v="0" actId="2696"/>
          <pc:sldLayoutMkLst>
            <pc:docMk/>
            <pc:sldMasterMk cId="581769356" sldId="2147483868"/>
            <pc:sldLayoutMk cId="2963502116" sldId="2147483873"/>
          </pc:sldLayoutMkLst>
        </pc:sldLayoutChg>
        <pc:sldLayoutChg chg="del">
          <pc:chgData name="Robertson, Mike" userId="ec37a115-5396-45f5-8ecd-5a143f7972ee" providerId="ADAL" clId="{ECB4DFC5-B92B-4D0C-AC07-0B5DA132E5E1}" dt="2024-08-30T13:37:06.556" v="0" actId="2696"/>
          <pc:sldLayoutMkLst>
            <pc:docMk/>
            <pc:sldMasterMk cId="581769356" sldId="2147483868"/>
            <pc:sldLayoutMk cId="935343266" sldId="2147483874"/>
          </pc:sldLayoutMkLst>
        </pc:sldLayoutChg>
        <pc:sldLayoutChg chg="del">
          <pc:chgData name="Robertson, Mike" userId="ec37a115-5396-45f5-8ecd-5a143f7972ee" providerId="ADAL" clId="{ECB4DFC5-B92B-4D0C-AC07-0B5DA132E5E1}" dt="2024-08-30T13:37:06.556" v="0" actId="2696"/>
          <pc:sldLayoutMkLst>
            <pc:docMk/>
            <pc:sldMasterMk cId="581769356" sldId="2147483868"/>
            <pc:sldLayoutMk cId="2065541655" sldId="2147483875"/>
          </pc:sldLayoutMkLst>
        </pc:sldLayoutChg>
        <pc:sldLayoutChg chg="del">
          <pc:chgData name="Robertson, Mike" userId="ec37a115-5396-45f5-8ecd-5a143f7972ee" providerId="ADAL" clId="{ECB4DFC5-B92B-4D0C-AC07-0B5DA132E5E1}" dt="2024-08-30T13:37:06.556" v="0" actId="2696"/>
          <pc:sldLayoutMkLst>
            <pc:docMk/>
            <pc:sldMasterMk cId="581769356" sldId="2147483868"/>
            <pc:sldLayoutMk cId="2745554248" sldId="2147483876"/>
          </pc:sldLayoutMkLst>
        </pc:sldLayoutChg>
        <pc:sldLayoutChg chg="del">
          <pc:chgData name="Robertson, Mike" userId="ec37a115-5396-45f5-8ecd-5a143f7972ee" providerId="ADAL" clId="{ECB4DFC5-B92B-4D0C-AC07-0B5DA132E5E1}" dt="2024-08-30T13:37:06.556" v="0" actId="2696"/>
          <pc:sldLayoutMkLst>
            <pc:docMk/>
            <pc:sldMasterMk cId="581769356" sldId="2147483868"/>
            <pc:sldLayoutMk cId="4059646420" sldId="2147483877"/>
          </pc:sldLayoutMkLst>
        </pc:sldLayoutChg>
        <pc:sldLayoutChg chg="del">
          <pc:chgData name="Robertson, Mike" userId="ec37a115-5396-45f5-8ecd-5a143f7972ee" providerId="ADAL" clId="{ECB4DFC5-B92B-4D0C-AC07-0B5DA132E5E1}" dt="2024-08-30T13:37:06.556" v="0" actId="2696"/>
          <pc:sldLayoutMkLst>
            <pc:docMk/>
            <pc:sldMasterMk cId="581769356" sldId="2147483868"/>
            <pc:sldLayoutMk cId="832446819" sldId="2147483878"/>
          </pc:sldLayoutMkLst>
        </pc:sldLayoutChg>
        <pc:sldLayoutChg chg="del">
          <pc:chgData name="Robertson, Mike" userId="ec37a115-5396-45f5-8ecd-5a143f7972ee" providerId="ADAL" clId="{ECB4DFC5-B92B-4D0C-AC07-0B5DA132E5E1}" dt="2024-08-30T13:37:06.556" v="0" actId="2696"/>
          <pc:sldLayoutMkLst>
            <pc:docMk/>
            <pc:sldMasterMk cId="581769356" sldId="2147483868"/>
            <pc:sldLayoutMk cId="4103091545" sldId="2147483879"/>
          </pc:sldLayoutMkLst>
        </pc:sldLayoutChg>
        <pc:sldLayoutChg chg="del">
          <pc:chgData name="Robertson, Mike" userId="ec37a115-5396-45f5-8ecd-5a143f7972ee" providerId="ADAL" clId="{ECB4DFC5-B92B-4D0C-AC07-0B5DA132E5E1}" dt="2024-08-30T13:37:06.556" v="0" actId="2696"/>
          <pc:sldLayoutMkLst>
            <pc:docMk/>
            <pc:sldMasterMk cId="581769356" sldId="2147483868"/>
            <pc:sldLayoutMk cId="3450495946" sldId="2147483880"/>
          </pc:sldLayoutMkLst>
        </pc:sldLayoutChg>
      </pc:sldMasterChg>
    </pc:docChg>
  </pc:docChgLst>
  <pc:docChgLst>
    <pc:chgData name="Robertson, Mike" userId="ec37a115-5396-45f5-8ecd-5a143f7972ee" providerId="ADAL" clId="{1A0683F5-CA7E-47F1-893D-727435A1F558}"/>
    <pc:docChg chg="undo custSel addSld delSld modSld sldOrd addSection delSection modSection">
      <pc:chgData name="Robertson, Mike" userId="ec37a115-5396-45f5-8ecd-5a143f7972ee" providerId="ADAL" clId="{1A0683F5-CA7E-47F1-893D-727435A1F558}" dt="2024-11-26T15:48:00.197" v="91" actId="17851"/>
      <pc:docMkLst>
        <pc:docMk/>
      </pc:docMkLst>
      <pc:sldChg chg="modSp del mod">
        <pc:chgData name="Robertson, Mike" userId="ec37a115-5396-45f5-8ecd-5a143f7972ee" providerId="ADAL" clId="{1A0683F5-CA7E-47F1-893D-727435A1F558}" dt="2024-11-26T15:47:41.650" v="86" actId="47"/>
        <pc:sldMkLst>
          <pc:docMk/>
          <pc:sldMk cId="1170438785" sldId="283"/>
        </pc:sldMkLst>
        <pc:spChg chg="mod">
          <ac:chgData name="Robertson, Mike" userId="ec37a115-5396-45f5-8ecd-5a143f7972ee" providerId="ADAL" clId="{1A0683F5-CA7E-47F1-893D-727435A1F558}" dt="2024-11-26T11:34:33.771" v="84"/>
          <ac:spMkLst>
            <pc:docMk/>
            <pc:sldMk cId="1170438785" sldId="283"/>
            <ac:spMk id="19" creationId="{613D6129-F933-FF56-F3D9-CDF7A31EC89B}"/>
          </ac:spMkLst>
        </pc:spChg>
        <pc:spChg chg="mod">
          <ac:chgData name="Robertson, Mike" userId="ec37a115-5396-45f5-8ecd-5a143f7972ee" providerId="ADAL" clId="{1A0683F5-CA7E-47F1-893D-727435A1F558}" dt="2024-11-26T11:34:24.002" v="83"/>
          <ac:spMkLst>
            <pc:docMk/>
            <pc:sldMk cId="1170438785" sldId="283"/>
            <ac:spMk id="38" creationId="{791BD64F-A422-6EBF-7DB6-11B10EDB3420}"/>
          </ac:spMkLst>
        </pc:spChg>
      </pc:sldChg>
      <pc:sldChg chg="modSp del mod">
        <pc:chgData name="Robertson, Mike" userId="ec37a115-5396-45f5-8ecd-5a143f7972ee" providerId="ADAL" clId="{1A0683F5-CA7E-47F1-893D-727435A1F558}" dt="2024-11-26T15:47:28.864" v="85" actId="47"/>
        <pc:sldMkLst>
          <pc:docMk/>
          <pc:sldMk cId="1324831934" sldId="288"/>
        </pc:sldMkLst>
        <pc:spChg chg="mod">
          <ac:chgData name="Robertson, Mike" userId="ec37a115-5396-45f5-8ecd-5a143f7972ee" providerId="ADAL" clId="{1A0683F5-CA7E-47F1-893D-727435A1F558}" dt="2024-11-20T12:00:56.982" v="14" actId="113"/>
          <ac:spMkLst>
            <pc:docMk/>
            <pc:sldMk cId="1324831934" sldId="288"/>
            <ac:spMk id="2" creationId="{391534EF-9820-F92E-714F-C4B84D663CF9}"/>
          </ac:spMkLst>
        </pc:spChg>
      </pc:sldChg>
      <pc:sldChg chg="modSp del mod">
        <pc:chgData name="Robertson, Mike" userId="ec37a115-5396-45f5-8ecd-5a143f7972ee" providerId="ADAL" clId="{1A0683F5-CA7E-47F1-893D-727435A1F558}" dt="2024-11-26T15:47:28.864" v="85" actId="47"/>
        <pc:sldMkLst>
          <pc:docMk/>
          <pc:sldMk cId="2228369949" sldId="294"/>
        </pc:sldMkLst>
        <pc:spChg chg="mod">
          <ac:chgData name="Robertson, Mike" userId="ec37a115-5396-45f5-8ecd-5a143f7972ee" providerId="ADAL" clId="{1A0683F5-CA7E-47F1-893D-727435A1F558}" dt="2024-11-20T12:00:52.766" v="13" actId="113"/>
          <ac:spMkLst>
            <pc:docMk/>
            <pc:sldMk cId="2228369949" sldId="294"/>
            <ac:spMk id="2" creationId="{3129333F-3123-AF87-38CE-6B9026E3FBE0}"/>
          </ac:spMkLst>
        </pc:spChg>
        <pc:spChg chg="mod">
          <ac:chgData name="Robertson, Mike" userId="ec37a115-5396-45f5-8ecd-5a143f7972ee" providerId="ADAL" clId="{1A0683F5-CA7E-47F1-893D-727435A1F558}" dt="2024-11-26T11:33:59.378" v="81"/>
          <ac:spMkLst>
            <pc:docMk/>
            <pc:sldMk cId="2228369949" sldId="294"/>
            <ac:spMk id="5" creationId="{B6817D84-DFD3-EA5F-E2A9-22BF26541576}"/>
          </ac:spMkLst>
        </pc:spChg>
        <pc:graphicFrameChg chg="mod">
          <ac:chgData name="Robertson, Mike" userId="ec37a115-5396-45f5-8ecd-5a143f7972ee" providerId="ADAL" clId="{1A0683F5-CA7E-47F1-893D-727435A1F558}" dt="2024-11-26T11:34:13.980" v="82"/>
          <ac:graphicFrameMkLst>
            <pc:docMk/>
            <pc:sldMk cId="2228369949" sldId="294"/>
            <ac:graphicFrameMk id="27" creationId="{369A723D-D897-CF9B-D925-F00E74EF5A72}"/>
          </ac:graphicFrameMkLst>
        </pc:graphicFrameChg>
      </pc:sldChg>
      <pc:sldChg chg="delSp modSp add del mod ord">
        <pc:chgData name="Robertson, Mike" userId="ec37a115-5396-45f5-8ecd-5a143f7972ee" providerId="ADAL" clId="{1A0683F5-CA7E-47F1-893D-727435A1F558}" dt="2024-11-26T11:29:30.885" v="79" actId="2696"/>
        <pc:sldMkLst>
          <pc:docMk/>
          <pc:sldMk cId="690104168" sldId="302"/>
        </pc:sldMkLst>
        <pc:spChg chg="mod">
          <ac:chgData name="Robertson, Mike" userId="ec37a115-5396-45f5-8ecd-5a143f7972ee" providerId="ADAL" clId="{1A0683F5-CA7E-47F1-893D-727435A1F558}" dt="2024-11-20T12:00:43.295" v="12" actId="113"/>
          <ac:spMkLst>
            <pc:docMk/>
            <pc:sldMk cId="690104168" sldId="302"/>
            <ac:spMk id="2" creationId="{D4142CBE-8AF4-217D-A819-65B1E2B0AD24}"/>
          </ac:spMkLst>
        </pc:spChg>
        <pc:spChg chg="del">
          <ac:chgData name="Robertson, Mike" userId="ec37a115-5396-45f5-8ecd-5a143f7972ee" providerId="ADAL" clId="{1A0683F5-CA7E-47F1-893D-727435A1F558}" dt="2024-11-20T11:58:43.713" v="7" actId="478"/>
          <ac:spMkLst>
            <pc:docMk/>
            <pc:sldMk cId="690104168" sldId="302"/>
            <ac:spMk id="16" creationId="{87572B95-A9A0-36C6-8C4D-059E0319980C}"/>
          </ac:spMkLst>
        </pc:spChg>
        <pc:spChg chg="mod">
          <ac:chgData name="Robertson, Mike" userId="ec37a115-5396-45f5-8ecd-5a143f7972ee" providerId="ADAL" clId="{1A0683F5-CA7E-47F1-893D-727435A1F558}" dt="2024-11-20T12:02:05.959" v="26" actId="1076"/>
          <ac:spMkLst>
            <pc:docMk/>
            <pc:sldMk cId="690104168" sldId="302"/>
            <ac:spMk id="17" creationId="{B7F565AC-E99A-513E-E234-60416D8E6815}"/>
          </ac:spMkLst>
        </pc:spChg>
        <pc:spChg chg="mod">
          <ac:chgData name="Robertson, Mike" userId="ec37a115-5396-45f5-8ecd-5a143f7972ee" providerId="ADAL" clId="{1A0683F5-CA7E-47F1-893D-727435A1F558}" dt="2024-11-20T12:01:45.259" v="23" actId="14100"/>
          <ac:spMkLst>
            <pc:docMk/>
            <pc:sldMk cId="690104168" sldId="302"/>
            <ac:spMk id="19" creationId="{613D6129-F933-FF56-F3D9-CDF7A31EC89B}"/>
          </ac:spMkLst>
        </pc:spChg>
        <pc:spChg chg="mod">
          <ac:chgData name="Robertson, Mike" userId="ec37a115-5396-45f5-8ecd-5a143f7972ee" providerId="ADAL" clId="{1A0683F5-CA7E-47F1-893D-727435A1F558}" dt="2024-11-20T12:02:21.516" v="27" actId="113"/>
          <ac:spMkLst>
            <pc:docMk/>
            <pc:sldMk cId="690104168" sldId="302"/>
            <ac:spMk id="21" creationId="{81825AE8-F38B-130A-CC9E-1FF83DB2E26B}"/>
          </ac:spMkLst>
        </pc:spChg>
        <pc:spChg chg="mod">
          <ac:chgData name="Robertson, Mike" userId="ec37a115-5396-45f5-8ecd-5a143f7972ee" providerId="ADAL" clId="{1A0683F5-CA7E-47F1-893D-727435A1F558}" dt="2024-11-26T11:27:16.242" v="77" actId="20577"/>
          <ac:spMkLst>
            <pc:docMk/>
            <pc:sldMk cId="690104168" sldId="302"/>
            <ac:spMk id="31" creationId="{A5F77E27-AE5C-97D3-DCBA-4111E184FF2B}"/>
          </ac:spMkLst>
        </pc:spChg>
        <pc:spChg chg="mod">
          <ac:chgData name="Robertson, Mike" userId="ec37a115-5396-45f5-8ecd-5a143f7972ee" providerId="ADAL" clId="{1A0683F5-CA7E-47F1-893D-727435A1F558}" dt="2024-11-20T12:01:39.015" v="21" actId="1076"/>
          <ac:spMkLst>
            <pc:docMk/>
            <pc:sldMk cId="690104168" sldId="302"/>
            <ac:spMk id="38" creationId="{791BD64F-A422-6EBF-7DB6-11B10EDB3420}"/>
          </ac:spMkLst>
        </pc:spChg>
      </pc:sldChg>
      <pc:sldChg chg="add del">
        <pc:chgData name="Robertson, Mike" userId="ec37a115-5396-45f5-8ecd-5a143f7972ee" providerId="ADAL" clId="{1A0683F5-CA7E-47F1-893D-727435A1F558}" dt="2024-11-26T11:33:32.651" v="80" actId="2696"/>
        <pc:sldMkLst>
          <pc:docMk/>
          <pc:sldMk cId="2633320918" sldId="303"/>
        </pc:sldMkLst>
      </pc:sldChg>
    </pc:docChg>
  </pc:docChgLst>
  <pc:docChgLst>
    <pc:chgData name="Lord, Nicola" userId="S::n.lord@exeter.ac.uk::4a2d59d3-6441-456d-acc8-209ef94a07a4" providerId="AD" clId="Web-{48C12BA1-BCC2-48EA-7150-A32674E34884}"/>
    <pc:docChg chg="delSld modSection">
      <pc:chgData name="Lord, Nicola" userId="S::n.lord@exeter.ac.uk::4a2d59d3-6441-456d-acc8-209ef94a07a4" providerId="AD" clId="Web-{48C12BA1-BCC2-48EA-7150-A32674E34884}" dt="2024-08-28T09:51:37.909" v="0"/>
      <pc:docMkLst>
        <pc:docMk/>
      </pc:docMkLst>
      <pc:sldChg chg="del">
        <pc:chgData name="Lord, Nicola" userId="S::n.lord@exeter.ac.uk::4a2d59d3-6441-456d-acc8-209ef94a07a4" providerId="AD" clId="Web-{48C12BA1-BCC2-48EA-7150-A32674E34884}" dt="2024-08-28T09:51:37.909" v="0"/>
        <pc:sldMkLst>
          <pc:docMk/>
          <pc:sldMk cId="2406764885" sldId="302"/>
        </pc:sldMkLst>
      </pc:sldChg>
    </pc:docChg>
  </pc:docChgLst>
  <pc:docChgLst>
    <pc:chgData name="Lord, Nicola" userId="4a2d59d3-6441-456d-acc8-209ef94a07a4" providerId="ADAL" clId="{8BD6AB8B-20A3-4593-9C27-733A55401BD6}"/>
    <pc:docChg chg="modSld">
      <pc:chgData name="Lord, Nicola" userId="4a2d59d3-6441-456d-acc8-209ef94a07a4" providerId="ADAL" clId="{8BD6AB8B-20A3-4593-9C27-733A55401BD6}" dt="2024-11-05T10:43:47.748" v="25" actId="20577"/>
      <pc:docMkLst>
        <pc:docMk/>
      </pc:docMkLst>
      <pc:sldChg chg="modSp mod">
        <pc:chgData name="Lord, Nicola" userId="4a2d59d3-6441-456d-acc8-209ef94a07a4" providerId="ADAL" clId="{8BD6AB8B-20A3-4593-9C27-733A55401BD6}" dt="2024-11-05T10:43:47.748" v="25" actId="20577"/>
        <pc:sldMkLst>
          <pc:docMk/>
          <pc:sldMk cId="3317993945" sldId="301"/>
        </pc:sldMkLst>
        <pc:spChg chg="mod">
          <ac:chgData name="Lord, Nicola" userId="4a2d59d3-6441-456d-acc8-209ef94a07a4" providerId="ADAL" clId="{8BD6AB8B-20A3-4593-9C27-733A55401BD6}" dt="2024-11-05T10:43:47.748" v="25" actId="20577"/>
          <ac:spMkLst>
            <pc:docMk/>
            <pc:sldMk cId="3317993945" sldId="301"/>
            <ac:spMk id="5" creationId="{388B4AEE-3E63-8938-1B5C-DEAD43675D9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2B23C6-5DCD-498A-9AE9-004F6ACBF51B}"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GB"/>
        </a:p>
      </dgm:t>
    </dgm:pt>
    <dgm:pt modelId="{DF69A889-3AE4-4925-B23D-EB8E66E6721C}">
      <dgm:prSet phldrT="[Text]" custT="1"/>
      <dgm:spPr>
        <a:solidFill>
          <a:srgbClr val="017D69"/>
        </a:solidFill>
        <a:effectLst>
          <a:outerShdw blurRad="50800" dist="38100" dir="5400000" algn="t" rotWithShape="0">
            <a:prstClr val="black">
              <a:alpha val="40000"/>
            </a:prstClr>
          </a:outerShdw>
        </a:effectLst>
      </dgm:spPr>
      <dgm:t>
        <a:bodyPr/>
        <a:lstStyle/>
        <a:p>
          <a:r>
            <a:rPr lang="en-GB" sz="800">
              <a:latin typeface="+mj-lt"/>
            </a:rPr>
            <a:t>Submit documentation to  PDQE by 25 April in the year of delivery</a:t>
          </a:r>
        </a:p>
      </dgm:t>
    </dgm:pt>
    <dgm:pt modelId="{1A742FED-E970-4E38-9928-AC9B1F84B657}" type="parTrans" cxnId="{9C0CBE39-0283-45E3-B46E-5634A8160AE3}">
      <dgm:prSet/>
      <dgm:spPr/>
      <dgm:t>
        <a:bodyPr/>
        <a:lstStyle/>
        <a:p>
          <a:endParaRPr lang="en-GB" sz="800">
            <a:latin typeface="Outfit Light" pitchFamily="2" charset="0"/>
          </a:endParaRPr>
        </a:p>
      </dgm:t>
    </dgm:pt>
    <dgm:pt modelId="{27024C66-D925-42C4-AACF-7415CA56DA46}" type="sibTrans" cxnId="{9C0CBE39-0283-45E3-B46E-5634A8160AE3}">
      <dgm:prSet custT="1">
        <dgm:style>
          <a:lnRef idx="2">
            <a:schemeClr val="dk1"/>
          </a:lnRef>
          <a:fillRef idx="0">
            <a:schemeClr val="dk1"/>
          </a:fillRef>
          <a:effectRef idx="1">
            <a:schemeClr val="dk1"/>
          </a:effectRef>
          <a:fontRef idx="minor">
            <a:schemeClr val="tx1"/>
          </a:fontRef>
        </dgm:style>
      </dgm:prSet>
      <dgm:spPr/>
      <dgm:t>
        <a:bodyPr/>
        <a:lstStyle/>
        <a:p>
          <a:endParaRPr lang="en-GB" sz="800">
            <a:latin typeface="Outfit Light" pitchFamily="2" charset="0"/>
          </a:endParaRPr>
        </a:p>
      </dgm:t>
    </dgm:pt>
    <dgm:pt modelId="{0D522F4A-C1F9-4D1B-8037-8C376CB8BAF6}">
      <dgm:prSet phldrT="[Text]" custT="1"/>
      <dgm:spPr>
        <a:noFill/>
        <a:ln>
          <a:solidFill>
            <a:srgbClr val="017D69"/>
          </a:solidFill>
        </a:ln>
        <a:effectLst/>
      </dgm:spPr>
      <dgm:t>
        <a:bodyPr/>
        <a:lstStyle/>
        <a:p>
          <a:r>
            <a:rPr lang="en-GB" sz="800" b="1">
              <a:solidFill>
                <a:srgbClr val="017D69"/>
              </a:solidFill>
              <a:latin typeface="+mj-lt"/>
            </a:rPr>
            <a:t>Review and approval by Faculty and Associate Dean</a:t>
          </a:r>
        </a:p>
      </dgm:t>
    </dgm:pt>
    <dgm:pt modelId="{48DE7B42-8CFC-44D2-B32F-A3750F591164}" type="parTrans" cxnId="{5DBC2286-4E0D-4CED-8747-BC2CA37D1B26}">
      <dgm:prSet/>
      <dgm:spPr/>
      <dgm:t>
        <a:bodyPr/>
        <a:lstStyle/>
        <a:p>
          <a:endParaRPr lang="en-GB" sz="800">
            <a:latin typeface="Outfit Light" pitchFamily="2" charset="0"/>
          </a:endParaRPr>
        </a:p>
      </dgm:t>
    </dgm:pt>
    <dgm:pt modelId="{12841111-7616-4844-B81B-64DC1AF380AC}" type="sibTrans" cxnId="{5DBC2286-4E0D-4CED-8747-BC2CA37D1B26}">
      <dgm:prSet/>
      <dgm:spPr/>
      <dgm:t>
        <a:bodyPr/>
        <a:lstStyle/>
        <a:p>
          <a:endParaRPr lang="en-GB" sz="800">
            <a:latin typeface="Outfit Light" pitchFamily="2" charset="0"/>
          </a:endParaRPr>
        </a:p>
      </dgm:t>
    </dgm:pt>
    <dgm:pt modelId="{32450269-2400-43CE-A27B-37C1CC8323C1}">
      <dgm:prSet custT="1"/>
      <dgm:spPr>
        <a:solidFill>
          <a:srgbClr val="01DCA5"/>
        </a:solidFill>
        <a:effectLst>
          <a:outerShdw blurRad="50800" dist="38100" dir="5400000" algn="t" rotWithShape="0">
            <a:prstClr val="black">
              <a:alpha val="40000"/>
            </a:prstClr>
          </a:outerShdw>
        </a:effectLst>
      </dgm:spPr>
      <dgm:t>
        <a:bodyPr/>
        <a:lstStyle/>
        <a:p>
          <a:r>
            <a:rPr lang="en-GB" sz="800" b="1">
              <a:latin typeface="+mj-lt"/>
            </a:rPr>
            <a:t>Learning Design team to review:  </a:t>
          </a:r>
        </a:p>
        <a:p>
          <a:r>
            <a:rPr lang="en-GB" sz="800">
              <a:latin typeface="+mj-lt"/>
            </a:rPr>
            <a:t>Programme Specification </a:t>
          </a:r>
        </a:p>
        <a:p>
          <a:r>
            <a:rPr lang="en-GB" sz="800">
              <a:latin typeface="+mj-lt"/>
            </a:rPr>
            <a:t>Module Descriptors</a:t>
          </a:r>
        </a:p>
        <a:p>
          <a:r>
            <a:rPr lang="en-GB" sz="800">
              <a:latin typeface="+mj-lt"/>
            </a:rPr>
            <a:t>AccessAbility Form</a:t>
          </a:r>
        </a:p>
      </dgm:t>
    </dgm:pt>
    <dgm:pt modelId="{33BB724B-39EC-4A25-9261-1CD945CF8934}" type="parTrans" cxnId="{8C67A018-2316-458A-869B-5147173F4BF4}">
      <dgm:prSet/>
      <dgm:spPr/>
      <dgm:t>
        <a:bodyPr/>
        <a:lstStyle/>
        <a:p>
          <a:endParaRPr lang="en-GB" sz="800">
            <a:latin typeface="Outfit Light" pitchFamily="2" charset="0"/>
          </a:endParaRPr>
        </a:p>
      </dgm:t>
    </dgm:pt>
    <dgm:pt modelId="{160FDECC-E3BB-483D-AFAA-5679FBE2D123}" type="sibTrans" cxnId="{8C67A018-2316-458A-869B-5147173F4BF4}">
      <dgm:prSet custT="1">
        <dgm:style>
          <a:lnRef idx="2">
            <a:schemeClr val="dk1"/>
          </a:lnRef>
          <a:fillRef idx="0">
            <a:schemeClr val="dk1"/>
          </a:fillRef>
          <a:effectRef idx="1">
            <a:schemeClr val="dk1"/>
          </a:effectRef>
          <a:fontRef idx="minor">
            <a:schemeClr val="tx1"/>
          </a:fontRef>
        </dgm:style>
      </dgm:prSet>
      <dgm:spPr/>
      <dgm:t>
        <a:bodyPr/>
        <a:lstStyle/>
        <a:p>
          <a:endParaRPr lang="en-GB" sz="800">
            <a:latin typeface="Outfit Light" pitchFamily="2" charset="0"/>
          </a:endParaRPr>
        </a:p>
      </dgm:t>
    </dgm:pt>
    <dgm:pt modelId="{355B73C8-62F0-4D68-B148-ADF8282AD9B5}">
      <dgm:prSet custT="1"/>
      <dgm:spPr>
        <a:solidFill>
          <a:srgbClr val="00C896"/>
        </a:solidFill>
        <a:effectLst>
          <a:outerShdw blurRad="50800" dist="38100" dir="5400000" algn="t" rotWithShape="0">
            <a:prstClr val="black">
              <a:alpha val="40000"/>
            </a:prstClr>
          </a:outerShdw>
        </a:effectLst>
      </dgm:spPr>
      <dgm:t>
        <a:bodyPr/>
        <a:lstStyle/>
        <a:p>
          <a:r>
            <a:rPr lang="en-US" sz="800">
              <a:latin typeface="+mj-lt"/>
            </a:rPr>
            <a:t>Draft the following:</a:t>
          </a:r>
        </a:p>
        <a:p>
          <a:r>
            <a:rPr lang="en-US" sz="800" b="1">
              <a:latin typeface="+mj-lt"/>
            </a:rPr>
            <a:t>Programme Specification​</a:t>
          </a:r>
        </a:p>
        <a:p>
          <a:r>
            <a:rPr lang="en-US" sz="800" b="1">
              <a:latin typeface="+mj-lt"/>
            </a:rPr>
            <a:t>Module Descriptors </a:t>
          </a:r>
          <a:r>
            <a:rPr lang="en-US" sz="800">
              <a:latin typeface="+mj-lt"/>
            </a:rPr>
            <a:t>for all </a:t>
          </a:r>
          <a:r>
            <a:rPr lang="en-US" sz="800" b="1">
              <a:latin typeface="+mj-lt"/>
            </a:rPr>
            <a:t>new modules​</a:t>
          </a:r>
        </a:p>
        <a:p>
          <a:r>
            <a:rPr lang="en-US" sz="800" b="1">
              <a:latin typeface="+mj-lt"/>
            </a:rPr>
            <a:t>Accessibility Report</a:t>
          </a:r>
        </a:p>
      </dgm:t>
    </dgm:pt>
    <dgm:pt modelId="{A0DF2A9B-DD94-49EB-88EE-47F60886313F}" type="parTrans" cxnId="{3990821E-57FD-4932-92A9-727C374396BD}">
      <dgm:prSet/>
      <dgm:spPr/>
      <dgm:t>
        <a:bodyPr/>
        <a:lstStyle/>
        <a:p>
          <a:endParaRPr lang="en-GB" sz="800">
            <a:latin typeface="Outfit Light" pitchFamily="2" charset="0"/>
          </a:endParaRPr>
        </a:p>
      </dgm:t>
    </dgm:pt>
    <dgm:pt modelId="{7FDD2B0E-E33F-4867-9773-FAD2E3F60757}" type="sibTrans" cxnId="{3990821E-57FD-4932-92A9-727C374396BD}">
      <dgm:prSet custT="1">
        <dgm:style>
          <a:lnRef idx="2">
            <a:schemeClr val="dk1"/>
          </a:lnRef>
          <a:fillRef idx="0">
            <a:schemeClr val="dk1"/>
          </a:fillRef>
          <a:effectRef idx="1">
            <a:schemeClr val="dk1"/>
          </a:effectRef>
          <a:fontRef idx="minor">
            <a:schemeClr val="tx1"/>
          </a:fontRef>
        </dgm:style>
      </dgm:prSet>
      <dgm:spPr/>
      <dgm:t>
        <a:bodyPr/>
        <a:lstStyle/>
        <a:p>
          <a:endParaRPr lang="en-GB" sz="800">
            <a:latin typeface="Outfit Light" pitchFamily="2" charset="0"/>
          </a:endParaRPr>
        </a:p>
      </dgm:t>
    </dgm:pt>
    <dgm:pt modelId="{4214C4BB-431B-4C0E-B153-0EADD72ED41B}">
      <dgm:prSet custT="1"/>
      <dgm:spPr>
        <a:solidFill>
          <a:srgbClr val="017D69"/>
        </a:solidFill>
        <a:effectLst>
          <a:outerShdw blurRad="50800" dist="38100" dir="5400000" algn="t" rotWithShape="0">
            <a:prstClr val="black">
              <a:alpha val="40000"/>
            </a:prstClr>
          </a:outerShdw>
        </a:effectLst>
      </dgm:spPr>
      <dgm:t>
        <a:bodyPr/>
        <a:lstStyle/>
        <a:p>
          <a:r>
            <a:rPr lang="en-GB" sz="800">
              <a:latin typeface="+mj-lt"/>
            </a:rPr>
            <a:t>Programme Team revise programme documentation in line with feedback </a:t>
          </a:r>
        </a:p>
      </dgm:t>
    </dgm:pt>
    <dgm:pt modelId="{2187A805-4EA6-4897-9162-3C212A553414}" type="parTrans" cxnId="{D1194F6D-BF42-4877-B132-E07C66D87830}">
      <dgm:prSet/>
      <dgm:spPr/>
      <dgm:t>
        <a:bodyPr/>
        <a:lstStyle/>
        <a:p>
          <a:endParaRPr lang="en-GB" sz="800">
            <a:latin typeface="Outfit Light" pitchFamily="2" charset="0"/>
          </a:endParaRPr>
        </a:p>
      </dgm:t>
    </dgm:pt>
    <dgm:pt modelId="{B9359794-F3EE-430C-8A4C-5833F5958C5F}" type="sibTrans" cxnId="{D1194F6D-BF42-4877-B132-E07C66D87830}">
      <dgm:prSet/>
      <dgm:spPr>
        <a:solidFill>
          <a:schemeClr val="tx1"/>
        </a:solidFill>
        <a:ln w="12700"/>
      </dgm:spPr>
      <dgm:t>
        <a:bodyPr/>
        <a:lstStyle/>
        <a:p>
          <a:endParaRPr lang="en-GB"/>
        </a:p>
      </dgm:t>
    </dgm:pt>
    <dgm:pt modelId="{BDBCCAFF-00D2-40DC-8D0D-79EC18EF70D3}">
      <dgm:prSet custT="1"/>
      <dgm:spPr>
        <a:solidFill>
          <a:srgbClr val="00C896"/>
        </a:solidFill>
        <a:effectLst>
          <a:outerShdw blurRad="50800" dist="38100" dir="5400000" algn="t" rotWithShape="0">
            <a:prstClr val="black">
              <a:alpha val="40000"/>
            </a:prstClr>
          </a:outerShdw>
        </a:effectLst>
      </dgm:spPr>
      <dgm:t>
        <a:bodyPr/>
        <a:lstStyle/>
        <a:p>
          <a:r>
            <a:rPr lang="en-US" sz="800" b="1">
              <a:latin typeface="+mj-lt"/>
            </a:rPr>
            <a:t>External Assessor and Student Representative(s) /SSLC review documentation and complete Report Forms</a:t>
          </a:r>
        </a:p>
      </dgm:t>
    </dgm:pt>
    <dgm:pt modelId="{9DAE1058-8AB5-4DD4-A1B3-026BE5F7600E}" type="parTrans" cxnId="{D74FA2E7-FBFD-4BB3-8D52-6C3C24BE00C5}">
      <dgm:prSet/>
      <dgm:spPr/>
      <dgm:t>
        <a:bodyPr/>
        <a:lstStyle/>
        <a:p>
          <a:endParaRPr lang="en-GB" sz="800">
            <a:latin typeface="Outfit Light" pitchFamily="2" charset="0"/>
          </a:endParaRPr>
        </a:p>
      </dgm:t>
    </dgm:pt>
    <dgm:pt modelId="{B43AE9C1-149B-45D2-AA13-5BA6AF0C1077}" type="sibTrans" cxnId="{D74FA2E7-FBFD-4BB3-8D52-6C3C24BE00C5}">
      <dgm:prSet custT="1">
        <dgm:style>
          <a:lnRef idx="2">
            <a:schemeClr val="dk1"/>
          </a:lnRef>
          <a:fillRef idx="0">
            <a:schemeClr val="dk1"/>
          </a:fillRef>
          <a:effectRef idx="1">
            <a:schemeClr val="dk1"/>
          </a:effectRef>
          <a:fontRef idx="minor">
            <a:schemeClr val="tx1"/>
          </a:fontRef>
        </dgm:style>
      </dgm:prSet>
      <dgm:spPr/>
      <dgm:t>
        <a:bodyPr/>
        <a:lstStyle/>
        <a:p>
          <a:endParaRPr lang="en-GB" sz="800">
            <a:latin typeface="Outfit Light" pitchFamily="2" charset="0"/>
          </a:endParaRPr>
        </a:p>
      </dgm:t>
    </dgm:pt>
    <dgm:pt modelId="{59383109-28AF-4D19-A9DC-8F0CC3F22BA8}">
      <dgm:prSet custT="1"/>
      <dgm:spPr>
        <a:solidFill>
          <a:srgbClr val="017D69"/>
        </a:solidFill>
        <a:effectLst>
          <a:outerShdw blurRad="50800" dist="38100" dir="5400000" algn="t" rotWithShape="0">
            <a:prstClr val="black">
              <a:alpha val="40000"/>
            </a:prstClr>
          </a:outerShdw>
        </a:effectLst>
      </dgm:spPr>
      <dgm:t>
        <a:bodyPr/>
        <a:lstStyle/>
        <a:p>
          <a:r>
            <a:rPr lang="en-GB" sz="800" b="1">
              <a:latin typeface="+mj-lt"/>
            </a:rPr>
            <a:t>Review Learning Design resources </a:t>
          </a:r>
          <a:r>
            <a:rPr lang="en-GB" sz="800">
              <a:latin typeface="+mj-lt"/>
            </a:rPr>
            <a:t>to support optimal delivery and assessment</a:t>
          </a:r>
          <a:endParaRPr lang="en-US" sz="800">
            <a:latin typeface="+mj-lt"/>
          </a:endParaRPr>
        </a:p>
      </dgm:t>
    </dgm:pt>
    <dgm:pt modelId="{DB2DADC6-005F-415B-9889-68E5E3AC77A8}" type="parTrans" cxnId="{4F6686F4-877D-4490-9752-59599251E3AA}">
      <dgm:prSet/>
      <dgm:spPr/>
      <dgm:t>
        <a:bodyPr/>
        <a:lstStyle/>
        <a:p>
          <a:endParaRPr lang="en-GB" sz="800">
            <a:latin typeface="Outfit Light" pitchFamily="2" charset="0"/>
          </a:endParaRPr>
        </a:p>
      </dgm:t>
    </dgm:pt>
    <dgm:pt modelId="{EABE42C5-E11C-43DE-87A3-FCD1A192CF9E}" type="sibTrans" cxnId="{4F6686F4-877D-4490-9752-59599251E3AA}">
      <dgm:prSet custT="1">
        <dgm:style>
          <a:lnRef idx="2">
            <a:schemeClr val="dk1"/>
          </a:lnRef>
          <a:fillRef idx="0">
            <a:schemeClr val="dk1"/>
          </a:fillRef>
          <a:effectRef idx="1">
            <a:schemeClr val="dk1"/>
          </a:effectRef>
          <a:fontRef idx="minor">
            <a:schemeClr val="tx1"/>
          </a:fontRef>
        </dgm:style>
      </dgm:prSet>
      <dgm:spPr/>
      <dgm:t>
        <a:bodyPr/>
        <a:lstStyle/>
        <a:p>
          <a:endParaRPr lang="en-GB" sz="800">
            <a:latin typeface="Outfit Light" pitchFamily="2" charset="0"/>
          </a:endParaRPr>
        </a:p>
      </dgm:t>
    </dgm:pt>
    <dgm:pt modelId="{F48E1859-68FC-4B71-BB16-6C8693F5AFB5}">
      <dgm:prSet custT="1"/>
      <dgm:spPr>
        <a:solidFill>
          <a:srgbClr val="017D69"/>
        </a:solidFill>
        <a:effectLst>
          <a:outerShdw blurRad="50800" dist="38100" dir="5400000" algn="t" rotWithShape="0">
            <a:prstClr val="black">
              <a:alpha val="40000"/>
            </a:prstClr>
          </a:outerShdw>
        </a:effectLst>
      </dgm:spPr>
      <dgm:t>
        <a:bodyPr/>
        <a:lstStyle/>
        <a:p>
          <a:r>
            <a:rPr lang="en-US" sz="800" b="1">
              <a:latin typeface="+mj-lt"/>
            </a:rPr>
            <a:t>Appoint External Assessor </a:t>
          </a:r>
          <a:r>
            <a:rPr lang="en-US" sz="800">
              <a:latin typeface="+mj-lt"/>
            </a:rPr>
            <a:t>and </a:t>
          </a:r>
          <a:r>
            <a:rPr lang="en-US" sz="800" b="1">
              <a:latin typeface="+mj-lt"/>
            </a:rPr>
            <a:t>contact Student Representative(s)</a:t>
          </a:r>
        </a:p>
      </dgm:t>
    </dgm:pt>
    <dgm:pt modelId="{229371CC-D254-41BE-9ECB-5992BFE90FA1}" type="parTrans" cxnId="{27C5048A-6C44-4794-BB5D-C7D62CC9B88A}">
      <dgm:prSet/>
      <dgm:spPr/>
      <dgm:t>
        <a:bodyPr/>
        <a:lstStyle/>
        <a:p>
          <a:endParaRPr lang="en-GB"/>
        </a:p>
      </dgm:t>
    </dgm:pt>
    <dgm:pt modelId="{1D13D6AE-DC89-4CE2-BE06-39365C756E5A}" type="sibTrans" cxnId="{27C5048A-6C44-4794-BB5D-C7D62CC9B88A}">
      <dgm:prSet>
        <dgm:style>
          <a:lnRef idx="2">
            <a:schemeClr val="dk1"/>
          </a:lnRef>
          <a:fillRef idx="0">
            <a:schemeClr val="dk1"/>
          </a:fillRef>
          <a:effectRef idx="1">
            <a:schemeClr val="dk1"/>
          </a:effectRef>
          <a:fontRef idx="minor">
            <a:schemeClr val="tx1"/>
          </a:fontRef>
        </dgm:style>
      </dgm:prSet>
      <dgm:spPr/>
      <dgm:t>
        <a:bodyPr/>
        <a:lstStyle/>
        <a:p>
          <a:endParaRPr lang="en-GB"/>
        </a:p>
      </dgm:t>
    </dgm:pt>
    <dgm:pt modelId="{D2F1BA21-C7FB-430B-880B-90DEE12C9F0B}" type="pres">
      <dgm:prSet presAssocID="{792B23C6-5DCD-498A-9AE9-004F6ACBF51B}" presName="Name0" presStyleCnt="0">
        <dgm:presLayoutVars>
          <dgm:dir/>
          <dgm:resizeHandles val="exact"/>
        </dgm:presLayoutVars>
      </dgm:prSet>
      <dgm:spPr/>
    </dgm:pt>
    <dgm:pt modelId="{111EB274-D2DD-4AA3-B12E-DE4994CCEA92}" type="pres">
      <dgm:prSet presAssocID="{59383109-28AF-4D19-A9DC-8F0CC3F22BA8}" presName="node" presStyleLbl="node1" presStyleIdx="0" presStyleCnt="8" custScaleX="119041" custScaleY="88129">
        <dgm:presLayoutVars>
          <dgm:bulletEnabled val="1"/>
        </dgm:presLayoutVars>
      </dgm:prSet>
      <dgm:spPr>
        <a:prstGeom prst="flowChartInputOutput">
          <a:avLst/>
        </a:prstGeom>
      </dgm:spPr>
    </dgm:pt>
    <dgm:pt modelId="{ED48D3D2-0D6D-4D28-90AA-4FD9D5D6BAE7}" type="pres">
      <dgm:prSet presAssocID="{EABE42C5-E11C-43DE-87A3-FCD1A192CF9E}" presName="sibTrans" presStyleLbl="sibTrans1D1" presStyleIdx="0" presStyleCnt="7"/>
      <dgm:spPr/>
    </dgm:pt>
    <dgm:pt modelId="{B8151F40-E366-442D-B269-6B83A3BD159E}" type="pres">
      <dgm:prSet presAssocID="{EABE42C5-E11C-43DE-87A3-FCD1A192CF9E}" presName="connectorText" presStyleLbl="sibTrans1D1" presStyleIdx="0" presStyleCnt="7"/>
      <dgm:spPr/>
    </dgm:pt>
    <dgm:pt modelId="{D327A282-C581-4205-A6FD-7159873EA27C}" type="pres">
      <dgm:prSet presAssocID="{355B73C8-62F0-4D68-B148-ADF8282AD9B5}" presName="node" presStyleLbl="node1" presStyleIdx="1" presStyleCnt="8" custScaleY="102678">
        <dgm:presLayoutVars>
          <dgm:bulletEnabled val="1"/>
        </dgm:presLayoutVars>
      </dgm:prSet>
      <dgm:spPr>
        <a:prstGeom prst="flowChartDocument">
          <a:avLst/>
        </a:prstGeom>
      </dgm:spPr>
    </dgm:pt>
    <dgm:pt modelId="{4AF20E57-52DD-4100-ABD5-3E32B751C340}" type="pres">
      <dgm:prSet presAssocID="{7FDD2B0E-E33F-4867-9773-FAD2E3F60757}" presName="sibTrans" presStyleLbl="sibTrans1D1" presStyleIdx="1" presStyleCnt="7"/>
      <dgm:spPr/>
    </dgm:pt>
    <dgm:pt modelId="{215DA1DD-EAF2-40F9-9856-2034069F478E}" type="pres">
      <dgm:prSet presAssocID="{7FDD2B0E-E33F-4867-9773-FAD2E3F60757}" presName="connectorText" presStyleLbl="sibTrans1D1" presStyleIdx="1" presStyleCnt="7"/>
      <dgm:spPr/>
    </dgm:pt>
    <dgm:pt modelId="{9B6EBDAE-6640-4B08-BC6D-C124508138D6}" type="pres">
      <dgm:prSet presAssocID="{F48E1859-68FC-4B71-BB16-6C8693F5AFB5}" presName="node" presStyleLbl="node1" presStyleIdx="2" presStyleCnt="8" custScaleY="75830">
        <dgm:presLayoutVars>
          <dgm:bulletEnabled val="1"/>
        </dgm:presLayoutVars>
      </dgm:prSet>
      <dgm:spPr>
        <a:prstGeom prst="flowChartProcess">
          <a:avLst/>
        </a:prstGeom>
      </dgm:spPr>
    </dgm:pt>
    <dgm:pt modelId="{5C4B1965-2B3F-4945-868C-C4CFB16B1132}" type="pres">
      <dgm:prSet presAssocID="{1D13D6AE-DC89-4CE2-BE06-39365C756E5A}" presName="sibTrans" presStyleLbl="sibTrans1D1" presStyleIdx="2" presStyleCnt="7"/>
      <dgm:spPr/>
    </dgm:pt>
    <dgm:pt modelId="{750A39E6-180C-430A-A409-BDB961DC8A14}" type="pres">
      <dgm:prSet presAssocID="{1D13D6AE-DC89-4CE2-BE06-39365C756E5A}" presName="connectorText" presStyleLbl="sibTrans1D1" presStyleIdx="2" presStyleCnt="7"/>
      <dgm:spPr/>
    </dgm:pt>
    <dgm:pt modelId="{15523A53-A891-43BB-A82D-B8DAE7498379}" type="pres">
      <dgm:prSet presAssocID="{BDBCCAFF-00D2-40DC-8D0D-79EC18EF70D3}" presName="node" presStyleLbl="node1" presStyleIdx="3" presStyleCnt="8" custScaleY="113417">
        <dgm:presLayoutVars>
          <dgm:bulletEnabled val="1"/>
        </dgm:presLayoutVars>
      </dgm:prSet>
      <dgm:spPr>
        <a:prstGeom prst="flowChartDocument">
          <a:avLst/>
        </a:prstGeom>
      </dgm:spPr>
    </dgm:pt>
    <dgm:pt modelId="{597B9D37-6A96-41D5-AEB1-E0E3F58369CF}" type="pres">
      <dgm:prSet presAssocID="{B43AE9C1-149B-45D2-AA13-5BA6AF0C1077}" presName="sibTrans" presStyleLbl="sibTrans1D1" presStyleIdx="3" presStyleCnt="7"/>
      <dgm:spPr/>
    </dgm:pt>
    <dgm:pt modelId="{E2362D4C-F619-4922-8800-288F2F45B316}" type="pres">
      <dgm:prSet presAssocID="{B43AE9C1-149B-45D2-AA13-5BA6AF0C1077}" presName="connectorText" presStyleLbl="sibTrans1D1" presStyleIdx="3" presStyleCnt="7"/>
      <dgm:spPr/>
    </dgm:pt>
    <dgm:pt modelId="{E9D105FA-F7B7-4D18-A207-B2CB0D4412F1}" type="pres">
      <dgm:prSet presAssocID="{4214C4BB-431B-4C0E-B153-0EADD72ED41B}" presName="node" presStyleLbl="node1" presStyleIdx="4" presStyleCnt="8" custScaleY="69751">
        <dgm:presLayoutVars>
          <dgm:bulletEnabled val="1"/>
        </dgm:presLayoutVars>
      </dgm:prSet>
      <dgm:spPr/>
    </dgm:pt>
    <dgm:pt modelId="{6F95FE4F-7734-415E-A3FD-B48213A9D0B6}" type="pres">
      <dgm:prSet presAssocID="{B9359794-F3EE-430C-8A4C-5833F5958C5F}" presName="sibTrans" presStyleLbl="sibTrans1D1" presStyleIdx="4" presStyleCnt="7"/>
      <dgm:spPr/>
    </dgm:pt>
    <dgm:pt modelId="{F48D30D4-4DF5-4A03-9B98-2FD41018326E}" type="pres">
      <dgm:prSet presAssocID="{B9359794-F3EE-430C-8A4C-5833F5958C5F}" presName="connectorText" presStyleLbl="sibTrans1D1" presStyleIdx="4" presStyleCnt="7"/>
      <dgm:spPr/>
    </dgm:pt>
    <dgm:pt modelId="{C238E8F4-F3ED-4003-BD77-29CBF6637A75}" type="pres">
      <dgm:prSet presAssocID="{32450269-2400-43CE-A27B-37C1CC8323C1}" presName="node" presStyleLbl="node1" presStyleIdx="5" presStyleCnt="8" custScaleY="93899" custLinFactNeighborX="21579" custLinFactNeighborY="-53">
        <dgm:presLayoutVars>
          <dgm:bulletEnabled val="1"/>
        </dgm:presLayoutVars>
      </dgm:prSet>
      <dgm:spPr/>
    </dgm:pt>
    <dgm:pt modelId="{7E5CAC4C-A33A-4C7F-8310-4EDCDE42DF20}" type="pres">
      <dgm:prSet presAssocID="{160FDECC-E3BB-483D-AFAA-5679FBE2D123}" presName="sibTrans" presStyleLbl="sibTrans1D1" presStyleIdx="5" presStyleCnt="7"/>
      <dgm:spPr/>
    </dgm:pt>
    <dgm:pt modelId="{B0EC94D3-A586-44A6-AB42-4DBF47BA6630}" type="pres">
      <dgm:prSet presAssocID="{160FDECC-E3BB-483D-AFAA-5679FBE2D123}" presName="connectorText" presStyleLbl="sibTrans1D1" presStyleIdx="5" presStyleCnt="7"/>
      <dgm:spPr/>
    </dgm:pt>
    <dgm:pt modelId="{B0E1C0C3-244B-4DCF-A5C5-27795F3FC110}" type="pres">
      <dgm:prSet presAssocID="{DF69A889-3AE4-4925-B23D-EB8E66E6721C}" presName="node" presStyleLbl="node1" presStyleIdx="6" presStyleCnt="8" custScaleY="89429" custLinFactNeighborX="22304" custLinFactNeighborY="-141">
        <dgm:presLayoutVars>
          <dgm:bulletEnabled val="1"/>
        </dgm:presLayoutVars>
      </dgm:prSet>
      <dgm:spPr/>
    </dgm:pt>
    <dgm:pt modelId="{787BA890-0D46-45D7-90AF-74584941EE93}" type="pres">
      <dgm:prSet presAssocID="{27024C66-D925-42C4-AACF-7415CA56DA46}" presName="sibTrans" presStyleLbl="sibTrans1D1" presStyleIdx="6" presStyleCnt="7"/>
      <dgm:spPr/>
    </dgm:pt>
    <dgm:pt modelId="{3D8CB971-41DC-4CE9-859A-784F52312B6E}" type="pres">
      <dgm:prSet presAssocID="{27024C66-D925-42C4-AACF-7415CA56DA46}" presName="connectorText" presStyleLbl="sibTrans1D1" presStyleIdx="6" presStyleCnt="7"/>
      <dgm:spPr/>
    </dgm:pt>
    <dgm:pt modelId="{1E3EE9EE-7E79-4123-A3A0-BC89F093007E}" type="pres">
      <dgm:prSet presAssocID="{0D522F4A-C1F9-4D1B-8037-8C376CB8BAF6}" presName="node" presStyleLbl="node1" presStyleIdx="7" presStyleCnt="8" custScaleX="101411" custScaleY="107131" custLinFactNeighborX="17948" custLinFactNeighborY="45">
        <dgm:presLayoutVars>
          <dgm:bulletEnabled val="1"/>
        </dgm:presLayoutVars>
      </dgm:prSet>
      <dgm:spPr>
        <a:prstGeom prst="flowChartDecision">
          <a:avLst/>
        </a:prstGeom>
      </dgm:spPr>
    </dgm:pt>
  </dgm:ptLst>
  <dgm:cxnLst>
    <dgm:cxn modelId="{140C0800-2CCA-4AFF-AC09-7488ACC26C43}" type="presOf" srcId="{27024C66-D925-42C4-AACF-7415CA56DA46}" destId="{3D8CB971-41DC-4CE9-859A-784F52312B6E}" srcOrd="1" destOrd="0" presId="urn:microsoft.com/office/officeart/2005/8/layout/bProcess3"/>
    <dgm:cxn modelId="{826B5313-4C76-4514-984E-8E1607CE6CDB}" type="presOf" srcId="{B43AE9C1-149B-45D2-AA13-5BA6AF0C1077}" destId="{597B9D37-6A96-41D5-AEB1-E0E3F58369CF}" srcOrd="0" destOrd="0" presId="urn:microsoft.com/office/officeart/2005/8/layout/bProcess3"/>
    <dgm:cxn modelId="{8C67A018-2316-458A-869B-5147173F4BF4}" srcId="{792B23C6-5DCD-498A-9AE9-004F6ACBF51B}" destId="{32450269-2400-43CE-A27B-37C1CC8323C1}" srcOrd="5" destOrd="0" parTransId="{33BB724B-39EC-4A25-9261-1CD945CF8934}" sibTransId="{160FDECC-E3BB-483D-AFAA-5679FBE2D123}"/>
    <dgm:cxn modelId="{3990821E-57FD-4932-92A9-727C374396BD}" srcId="{792B23C6-5DCD-498A-9AE9-004F6ACBF51B}" destId="{355B73C8-62F0-4D68-B148-ADF8282AD9B5}" srcOrd="1" destOrd="0" parTransId="{A0DF2A9B-DD94-49EB-88EE-47F60886313F}" sibTransId="{7FDD2B0E-E33F-4867-9773-FAD2E3F60757}"/>
    <dgm:cxn modelId="{B817A927-C774-4A42-B37C-F085619DFCCF}" type="presOf" srcId="{160FDECC-E3BB-483D-AFAA-5679FBE2D123}" destId="{7E5CAC4C-A33A-4C7F-8310-4EDCDE42DF20}" srcOrd="0" destOrd="0" presId="urn:microsoft.com/office/officeart/2005/8/layout/bProcess3"/>
    <dgm:cxn modelId="{CF4A3B36-7BAF-4D86-907D-1B737CBC3538}" type="presOf" srcId="{B43AE9C1-149B-45D2-AA13-5BA6AF0C1077}" destId="{E2362D4C-F619-4922-8800-288F2F45B316}" srcOrd="1" destOrd="0" presId="urn:microsoft.com/office/officeart/2005/8/layout/bProcess3"/>
    <dgm:cxn modelId="{9C0CBE39-0283-45E3-B46E-5634A8160AE3}" srcId="{792B23C6-5DCD-498A-9AE9-004F6ACBF51B}" destId="{DF69A889-3AE4-4925-B23D-EB8E66E6721C}" srcOrd="6" destOrd="0" parTransId="{1A742FED-E970-4E38-9928-AC9B1F84B657}" sibTransId="{27024C66-D925-42C4-AACF-7415CA56DA46}"/>
    <dgm:cxn modelId="{E4AA213C-0BF6-4ACB-8762-9226D03B4347}" type="presOf" srcId="{355B73C8-62F0-4D68-B148-ADF8282AD9B5}" destId="{D327A282-C581-4205-A6FD-7159873EA27C}" srcOrd="0" destOrd="0" presId="urn:microsoft.com/office/officeart/2005/8/layout/bProcess3"/>
    <dgm:cxn modelId="{F25B363C-3FEE-4521-8507-FAF616D305AB}" type="presOf" srcId="{32450269-2400-43CE-A27B-37C1CC8323C1}" destId="{C238E8F4-F3ED-4003-BD77-29CBF6637A75}" srcOrd="0" destOrd="0" presId="urn:microsoft.com/office/officeart/2005/8/layout/bProcess3"/>
    <dgm:cxn modelId="{F45D445D-A359-4BA7-829E-A7C22132034E}" type="presOf" srcId="{59383109-28AF-4D19-A9DC-8F0CC3F22BA8}" destId="{111EB274-D2DD-4AA3-B12E-DE4994CCEA92}" srcOrd="0" destOrd="0" presId="urn:microsoft.com/office/officeart/2005/8/layout/bProcess3"/>
    <dgm:cxn modelId="{2458D861-DE51-45D2-AF14-DBCD09627C0D}" type="presOf" srcId="{B9359794-F3EE-430C-8A4C-5833F5958C5F}" destId="{F48D30D4-4DF5-4A03-9B98-2FD41018326E}" srcOrd="1" destOrd="0" presId="urn:microsoft.com/office/officeart/2005/8/layout/bProcess3"/>
    <dgm:cxn modelId="{321F5669-87A4-45A1-B4C9-B45DA149A253}" type="presOf" srcId="{1D13D6AE-DC89-4CE2-BE06-39365C756E5A}" destId="{5C4B1965-2B3F-4945-868C-C4CFB16B1132}" srcOrd="0" destOrd="0" presId="urn:microsoft.com/office/officeart/2005/8/layout/bProcess3"/>
    <dgm:cxn modelId="{D1194F6D-BF42-4877-B132-E07C66D87830}" srcId="{792B23C6-5DCD-498A-9AE9-004F6ACBF51B}" destId="{4214C4BB-431B-4C0E-B153-0EADD72ED41B}" srcOrd="4" destOrd="0" parTransId="{2187A805-4EA6-4897-9162-3C212A553414}" sibTransId="{B9359794-F3EE-430C-8A4C-5833F5958C5F}"/>
    <dgm:cxn modelId="{1DC2016E-6BFE-465C-A96E-691A113CEB11}" type="presOf" srcId="{F48E1859-68FC-4B71-BB16-6C8693F5AFB5}" destId="{9B6EBDAE-6640-4B08-BC6D-C124508138D6}" srcOrd="0" destOrd="0" presId="urn:microsoft.com/office/officeart/2005/8/layout/bProcess3"/>
    <dgm:cxn modelId="{C7E7A776-B836-4CC6-A459-BF9719C5D9E8}" type="presOf" srcId="{7FDD2B0E-E33F-4867-9773-FAD2E3F60757}" destId="{4AF20E57-52DD-4100-ABD5-3E32B751C340}" srcOrd="0" destOrd="0" presId="urn:microsoft.com/office/officeart/2005/8/layout/bProcess3"/>
    <dgm:cxn modelId="{6E1FB479-F5AF-4EC9-8FD4-D5AEBFCEF407}" type="presOf" srcId="{160FDECC-E3BB-483D-AFAA-5679FBE2D123}" destId="{B0EC94D3-A586-44A6-AB42-4DBF47BA6630}" srcOrd="1" destOrd="0" presId="urn:microsoft.com/office/officeart/2005/8/layout/bProcess3"/>
    <dgm:cxn modelId="{41F22883-9E99-4410-9339-FDDE908CEFB3}" type="presOf" srcId="{0D522F4A-C1F9-4D1B-8037-8C376CB8BAF6}" destId="{1E3EE9EE-7E79-4123-A3A0-BC89F093007E}" srcOrd="0" destOrd="0" presId="urn:microsoft.com/office/officeart/2005/8/layout/bProcess3"/>
    <dgm:cxn modelId="{79F41C85-4B56-42D3-A4C6-9C01D8D1BFCD}" type="presOf" srcId="{1D13D6AE-DC89-4CE2-BE06-39365C756E5A}" destId="{750A39E6-180C-430A-A409-BDB961DC8A14}" srcOrd="1" destOrd="0" presId="urn:microsoft.com/office/officeart/2005/8/layout/bProcess3"/>
    <dgm:cxn modelId="{5DBC2286-4E0D-4CED-8747-BC2CA37D1B26}" srcId="{792B23C6-5DCD-498A-9AE9-004F6ACBF51B}" destId="{0D522F4A-C1F9-4D1B-8037-8C376CB8BAF6}" srcOrd="7" destOrd="0" parTransId="{48DE7B42-8CFC-44D2-B32F-A3750F591164}" sibTransId="{12841111-7616-4844-B81B-64DC1AF380AC}"/>
    <dgm:cxn modelId="{27C5048A-6C44-4794-BB5D-C7D62CC9B88A}" srcId="{792B23C6-5DCD-498A-9AE9-004F6ACBF51B}" destId="{F48E1859-68FC-4B71-BB16-6C8693F5AFB5}" srcOrd="2" destOrd="0" parTransId="{229371CC-D254-41BE-9ECB-5992BFE90FA1}" sibTransId="{1D13D6AE-DC89-4CE2-BE06-39365C756E5A}"/>
    <dgm:cxn modelId="{972F7695-660B-492B-92D7-30C73A7F78FA}" type="presOf" srcId="{792B23C6-5DCD-498A-9AE9-004F6ACBF51B}" destId="{D2F1BA21-C7FB-430B-880B-90DEE12C9F0B}" srcOrd="0" destOrd="0" presId="urn:microsoft.com/office/officeart/2005/8/layout/bProcess3"/>
    <dgm:cxn modelId="{AB3990A3-F481-452F-BE72-D969206D07A7}" type="presOf" srcId="{EABE42C5-E11C-43DE-87A3-FCD1A192CF9E}" destId="{B8151F40-E366-442D-B269-6B83A3BD159E}" srcOrd="1" destOrd="0" presId="urn:microsoft.com/office/officeart/2005/8/layout/bProcess3"/>
    <dgm:cxn modelId="{1A1F72AA-4454-4E17-B84E-B5A2BE75C418}" type="presOf" srcId="{EABE42C5-E11C-43DE-87A3-FCD1A192CF9E}" destId="{ED48D3D2-0D6D-4D28-90AA-4FD9D5D6BAE7}" srcOrd="0" destOrd="0" presId="urn:microsoft.com/office/officeart/2005/8/layout/bProcess3"/>
    <dgm:cxn modelId="{46B6BAB0-03EB-4C7A-BA5A-23FE5934309C}" type="presOf" srcId="{BDBCCAFF-00D2-40DC-8D0D-79EC18EF70D3}" destId="{15523A53-A891-43BB-A82D-B8DAE7498379}" srcOrd="0" destOrd="0" presId="urn:microsoft.com/office/officeart/2005/8/layout/bProcess3"/>
    <dgm:cxn modelId="{81F653BB-B518-4374-91EF-656ED53C6C67}" type="presOf" srcId="{DF69A889-3AE4-4925-B23D-EB8E66E6721C}" destId="{B0E1C0C3-244B-4DCF-A5C5-27795F3FC110}" srcOrd="0" destOrd="0" presId="urn:microsoft.com/office/officeart/2005/8/layout/bProcess3"/>
    <dgm:cxn modelId="{0F3C6BC9-D51E-4590-9D5A-09CC3AC5E4E6}" type="presOf" srcId="{4214C4BB-431B-4C0E-B153-0EADD72ED41B}" destId="{E9D105FA-F7B7-4D18-A207-B2CB0D4412F1}" srcOrd="0" destOrd="0" presId="urn:microsoft.com/office/officeart/2005/8/layout/bProcess3"/>
    <dgm:cxn modelId="{D74FA2E7-FBFD-4BB3-8D52-6C3C24BE00C5}" srcId="{792B23C6-5DCD-498A-9AE9-004F6ACBF51B}" destId="{BDBCCAFF-00D2-40DC-8D0D-79EC18EF70D3}" srcOrd="3" destOrd="0" parTransId="{9DAE1058-8AB5-4DD4-A1B3-026BE5F7600E}" sibTransId="{B43AE9C1-149B-45D2-AA13-5BA6AF0C1077}"/>
    <dgm:cxn modelId="{EF0B75F2-80FA-4A8E-8ED3-6D6928815743}" type="presOf" srcId="{7FDD2B0E-E33F-4867-9773-FAD2E3F60757}" destId="{215DA1DD-EAF2-40F9-9856-2034069F478E}" srcOrd="1" destOrd="0" presId="urn:microsoft.com/office/officeart/2005/8/layout/bProcess3"/>
    <dgm:cxn modelId="{0A9BE1F3-6234-43F3-8285-969572DFC142}" type="presOf" srcId="{B9359794-F3EE-430C-8A4C-5833F5958C5F}" destId="{6F95FE4F-7734-415E-A3FD-B48213A9D0B6}" srcOrd="0" destOrd="0" presId="urn:microsoft.com/office/officeart/2005/8/layout/bProcess3"/>
    <dgm:cxn modelId="{4F6686F4-877D-4490-9752-59599251E3AA}" srcId="{792B23C6-5DCD-498A-9AE9-004F6ACBF51B}" destId="{59383109-28AF-4D19-A9DC-8F0CC3F22BA8}" srcOrd="0" destOrd="0" parTransId="{DB2DADC6-005F-415B-9889-68E5E3AC77A8}" sibTransId="{EABE42C5-E11C-43DE-87A3-FCD1A192CF9E}"/>
    <dgm:cxn modelId="{BC528EF9-65C7-4F61-86C2-61B7B5724DFF}" type="presOf" srcId="{27024C66-D925-42C4-AACF-7415CA56DA46}" destId="{787BA890-0D46-45D7-90AF-74584941EE93}" srcOrd="0" destOrd="0" presId="urn:microsoft.com/office/officeart/2005/8/layout/bProcess3"/>
    <dgm:cxn modelId="{6FA46194-1A50-494F-BB9B-4DF94BF5E9F8}" type="presParOf" srcId="{D2F1BA21-C7FB-430B-880B-90DEE12C9F0B}" destId="{111EB274-D2DD-4AA3-B12E-DE4994CCEA92}" srcOrd="0" destOrd="0" presId="urn:microsoft.com/office/officeart/2005/8/layout/bProcess3"/>
    <dgm:cxn modelId="{FA381263-F917-480A-9066-E0BC030D5306}" type="presParOf" srcId="{D2F1BA21-C7FB-430B-880B-90DEE12C9F0B}" destId="{ED48D3D2-0D6D-4D28-90AA-4FD9D5D6BAE7}" srcOrd="1" destOrd="0" presId="urn:microsoft.com/office/officeart/2005/8/layout/bProcess3"/>
    <dgm:cxn modelId="{96B0BDA4-2257-41B5-A813-355EC7DCCCC4}" type="presParOf" srcId="{ED48D3D2-0D6D-4D28-90AA-4FD9D5D6BAE7}" destId="{B8151F40-E366-442D-B269-6B83A3BD159E}" srcOrd="0" destOrd="0" presId="urn:microsoft.com/office/officeart/2005/8/layout/bProcess3"/>
    <dgm:cxn modelId="{604F5BBB-92D5-40AA-A513-4869CB0B2251}" type="presParOf" srcId="{D2F1BA21-C7FB-430B-880B-90DEE12C9F0B}" destId="{D327A282-C581-4205-A6FD-7159873EA27C}" srcOrd="2" destOrd="0" presId="urn:microsoft.com/office/officeart/2005/8/layout/bProcess3"/>
    <dgm:cxn modelId="{80CE0795-4A74-44D5-80BB-520D1E55FEAA}" type="presParOf" srcId="{D2F1BA21-C7FB-430B-880B-90DEE12C9F0B}" destId="{4AF20E57-52DD-4100-ABD5-3E32B751C340}" srcOrd="3" destOrd="0" presId="urn:microsoft.com/office/officeart/2005/8/layout/bProcess3"/>
    <dgm:cxn modelId="{CB97D8AC-4819-4E10-B127-10E4011463E9}" type="presParOf" srcId="{4AF20E57-52DD-4100-ABD5-3E32B751C340}" destId="{215DA1DD-EAF2-40F9-9856-2034069F478E}" srcOrd="0" destOrd="0" presId="urn:microsoft.com/office/officeart/2005/8/layout/bProcess3"/>
    <dgm:cxn modelId="{0FA4262C-2EB3-443A-AF5D-6EC2F8426EE0}" type="presParOf" srcId="{D2F1BA21-C7FB-430B-880B-90DEE12C9F0B}" destId="{9B6EBDAE-6640-4B08-BC6D-C124508138D6}" srcOrd="4" destOrd="0" presId="urn:microsoft.com/office/officeart/2005/8/layout/bProcess3"/>
    <dgm:cxn modelId="{88AE87C7-BA2C-46F8-A9BC-A47B24C0FDB0}" type="presParOf" srcId="{D2F1BA21-C7FB-430B-880B-90DEE12C9F0B}" destId="{5C4B1965-2B3F-4945-868C-C4CFB16B1132}" srcOrd="5" destOrd="0" presId="urn:microsoft.com/office/officeart/2005/8/layout/bProcess3"/>
    <dgm:cxn modelId="{EF982124-8EB8-4E74-9ED9-CD99BE7D0D0A}" type="presParOf" srcId="{5C4B1965-2B3F-4945-868C-C4CFB16B1132}" destId="{750A39E6-180C-430A-A409-BDB961DC8A14}" srcOrd="0" destOrd="0" presId="urn:microsoft.com/office/officeart/2005/8/layout/bProcess3"/>
    <dgm:cxn modelId="{9757C681-FA15-4481-8195-120E21E6E06C}" type="presParOf" srcId="{D2F1BA21-C7FB-430B-880B-90DEE12C9F0B}" destId="{15523A53-A891-43BB-A82D-B8DAE7498379}" srcOrd="6" destOrd="0" presId="urn:microsoft.com/office/officeart/2005/8/layout/bProcess3"/>
    <dgm:cxn modelId="{1B804814-A4EE-4BC1-B3C5-543EFE905840}" type="presParOf" srcId="{D2F1BA21-C7FB-430B-880B-90DEE12C9F0B}" destId="{597B9D37-6A96-41D5-AEB1-E0E3F58369CF}" srcOrd="7" destOrd="0" presId="urn:microsoft.com/office/officeart/2005/8/layout/bProcess3"/>
    <dgm:cxn modelId="{DAA4BEE2-D917-4627-8CD5-93645F2B13B2}" type="presParOf" srcId="{597B9D37-6A96-41D5-AEB1-E0E3F58369CF}" destId="{E2362D4C-F619-4922-8800-288F2F45B316}" srcOrd="0" destOrd="0" presId="urn:microsoft.com/office/officeart/2005/8/layout/bProcess3"/>
    <dgm:cxn modelId="{9D0083DF-7AC1-45AD-9BDC-70D6283794EB}" type="presParOf" srcId="{D2F1BA21-C7FB-430B-880B-90DEE12C9F0B}" destId="{E9D105FA-F7B7-4D18-A207-B2CB0D4412F1}" srcOrd="8" destOrd="0" presId="urn:microsoft.com/office/officeart/2005/8/layout/bProcess3"/>
    <dgm:cxn modelId="{F5D0EDC1-CDED-48A5-BA43-BDF3A9B9AF09}" type="presParOf" srcId="{D2F1BA21-C7FB-430B-880B-90DEE12C9F0B}" destId="{6F95FE4F-7734-415E-A3FD-B48213A9D0B6}" srcOrd="9" destOrd="0" presId="urn:microsoft.com/office/officeart/2005/8/layout/bProcess3"/>
    <dgm:cxn modelId="{3BB40027-3178-4F3C-B6BC-97009D661E41}" type="presParOf" srcId="{6F95FE4F-7734-415E-A3FD-B48213A9D0B6}" destId="{F48D30D4-4DF5-4A03-9B98-2FD41018326E}" srcOrd="0" destOrd="0" presId="urn:microsoft.com/office/officeart/2005/8/layout/bProcess3"/>
    <dgm:cxn modelId="{C7C38331-64EE-4E51-956E-731737D0C07D}" type="presParOf" srcId="{D2F1BA21-C7FB-430B-880B-90DEE12C9F0B}" destId="{C238E8F4-F3ED-4003-BD77-29CBF6637A75}" srcOrd="10" destOrd="0" presId="urn:microsoft.com/office/officeart/2005/8/layout/bProcess3"/>
    <dgm:cxn modelId="{81BAE480-4A1A-4C95-8C4A-0BB123605A3E}" type="presParOf" srcId="{D2F1BA21-C7FB-430B-880B-90DEE12C9F0B}" destId="{7E5CAC4C-A33A-4C7F-8310-4EDCDE42DF20}" srcOrd="11" destOrd="0" presId="urn:microsoft.com/office/officeart/2005/8/layout/bProcess3"/>
    <dgm:cxn modelId="{CF25EE02-5420-44C5-BED4-5C598BBD911D}" type="presParOf" srcId="{7E5CAC4C-A33A-4C7F-8310-4EDCDE42DF20}" destId="{B0EC94D3-A586-44A6-AB42-4DBF47BA6630}" srcOrd="0" destOrd="0" presId="urn:microsoft.com/office/officeart/2005/8/layout/bProcess3"/>
    <dgm:cxn modelId="{A566C40B-889B-4D4C-B23B-ED53966D4DE1}" type="presParOf" srcId="{D2F1BA21-C7FB-430B-880B-90DEE12C9F0B}" destId="{B0E1C0C3-244B-4DCF-A5C5-27795F3FC110}" srcOrd="12" destOrd="0" presId="urn:microsoft.com/office/officeart/2005/8/layout/bProcess3"/>
    <dgm:cxn modelId="{01931C1A-4641-423E-B324-9FBDD09F0221}" type="presParOf" srcId="{D2F1BA21-C7FB-430B-880B-90DEE12C9F0B}" destId="{787BA890-0D46-45D7-90AF-74584941EE93}" srcOrd="13" destOrd="0" presId="urn:microsoft.com/office/officeart/2005/8/layout/bProcess3"/>
    <dgm:cxn modelId="{F6569C5E-98F3-48A7-8CFE-4A073C906642}" type="presParOf" srcId="{787BA890-0D46-45D7-90AF-74584941EE93}" destId="{3D8CB971-41DC-4CE9-859A-784F52312B6E}" srcOrd="0" destOrd="0" presId="urn:microsoft.com/office/officeart/2005/8/layout/bProcess3"/>
    <dgm:cxn modelId="{43E3A0C7-08FC-4E89-B5E7-2AD12124A8EF}" type="presParOf" srcId="{D2F1BA21-C7FB-430B-880B-90DEE12C9F0B}" destId="{1E3EE9EE-7E79-4123-A3A0-BC89F093007E}"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3F06B4-A0B2-4A32-929A-0D0B978FB558}"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7AE15402-E5FB-4550-93D6-5B0B12542696}">
      <dgm:prSet custT="1"/>
      <dgm:spPr>
        <a:ln>
          <a:solidFill>
            <a:srgbClr val="00C896"/>
          </a:solidFill>
        </a:ln>
      </dgm:spPr>
      <dgm:t>
        <a:bodyPr/>
        <a:lstStyle/>
        <a:p>
          <a:r>
            <a:rPr lang="en-GB" sz="1200" b="1">
              <a:latin typeface="Outfit" pitchFamily="2" charset="0"/>
            </a:rPr>
            <a:t>Programme Specification </a:t>
          </a:r>
        </a:p>
      </dgm:t>
    </dgm:pt>
    <dgm:pt modelId="{5A0143C8-F7B9-412C-8A3D-F820B86A2090}" type="parTrans" cxnId="{3579FA74-5DE7-4C44-BA40-A2108EDBB9B4}">
      <dgm:prSet/>
      <dgm:spPr/>
      <dgm:t>
        <a:bodyPr/>
        <a:lstStyle/>
        <a:p>
          <a:endParaRPr lang="en-GB"/>
        </a:p>
      </dgm:t>
    </dgm:pt>
    <dgm:pt modelId="{EEA22155-F305-4DDA-901C-DBB3ED66D31F}" type="sibTrans" cxnId="{3579FA74-5DE7-4C44-BA40-A2108EDBB9B4}">
      <dgm:prSet/>
      <dgm:spPr/>
      <dgm:t>
        <a:bodyPr/>
        <a:lstStyle/>
        <a:p>
          <a:endParaRPr lang="en-GB"/>
        </a:p>
      </dgm:t>
    </dgm:pt>
    <dgm:pt modelId="{C5A168A4-6662-45D5-8190-758C31C221ED}">
      <dgm:prSet custT="1"/>
      <dgm:spPr>
        <a:ln>
          <a:solidFill>
            <a:srgbClr val="017D69"/>
          </a:solidFill>
        </a:ln>
      </dgm:spPr>
      <dgm:t>
        <a:bodyPr/>
        <a:lstStyle/>
        <a:p>
          <a:r>
            <a:rPr lang="en-GB" sz="1200" b="1">
              <a:latin typeface="Outfit" pitchFamily="2" charset="0"/>
            </a:rPr>
            <a:t>Module Descriptors</a:t>
          </a:r>
        </a:p>
      </dgm:t>
    </dgm:pt>
    <dgm:pt modelId="{597E76FA-3FFC-40B9-9DFA-3275CF71CDC7}" type="parTrans" cxnId="{F060C72E-E423-414E-941E-EE61CC314277}">
      <dgm:prSet/>
      <dgm:spPr/>
      <dgm:t>
        <a:bodyPr/>
        <a:lstStyle/>
        <a:p>
          <a:endParaRPr lang="en-GB"/>
        </a:p>
      </dgm:t>
    </dgm:pt>
    <dgm:pt modelId="{6A2B31E6-8C2B-41FF-B005-9610E0F185F4}" type="sibTrans" cxnId="{F060C72E-E423-414E-941E-EE61CC314277}">
      <dgm:prSet/>
      <dgm:spPr/>
      <dgm:t>
        <a:bodyPr/>
        <a:lstStyle/>
        <a:p>
          <a:endParaRPr lang="en-GB"/>
        </a:p>
      </dgm:t>
    </dgm:pt>
    <dgm:pt modelId="{08560E14-F144-4311-AEC7-947746C5C7C3}">
      <dgm:prSet custT="1"/>
      <dgm:spPr>
        <a:ln>
          <a:solidFill>
            <a:srgbClr val="017D69"/>
          </a:solidFill>
        </a:ln>
      </dgm:spPr>
      <dgm:t>
        <a:bodyPr/>
        <a:lstStyle/>
        <a:p>
          <a:r>
            <a:rPr lang="en-GB" sz="1200" b="1">
              <a:latin typeface="Outfit" pitchFamily="2" charset="0"/>
            </a:rPr>
            <a:t>External Assessor Report </a:t>
          </a:r>
        </a:p>
      </dgm:t>
    </dgm:pt>
    <dgm:pt modelId="{7761C6FC-6F9E-4499-BBD8-FF9CA42BFEE5}" type="parTrans" cxnId="{1FB21ACC-B185-4AF0-B3F2-3AF7A066FDC9}">
      <dgm:prSet/>
      <dgm:spPr/>
      <dgm:t>
        <a:bodyPr/>
        <a:lstStyle/>
        <a:p>
          <a:endParaRPr lang="en-GB"/>
        </a:p>
      </dgm:t>
    </dgm:pt>
    <dgm:pt modelId="{3E9BC92C-C223-4F22-B168-30DEA17F6605}" type="sibTrans" cxnId="{1FB21ACC-B185-4AF0-B3F2-3AF7A066FDC9}">
      <dgm:prSet/>
      <dgm:spPr/>
      <dgm:t>
        <a:bodyPr/>
        <a:lstStyle/>
        <a:p>
          <a:endParaRPr lang="en-GB"/>
        </a:p>
      </dgm:t>
    </dgm:pt>
    <dgm:pt modelId="{503CBDB3-D1DD-45C4-8855-496E6669C2E6}">
      <dgm:prSet custT="1"/>
      <dgm:spPr>
        <a:ln>
          <a:solidFill>
            <a:srgbClr val="00C896"/>
          </a:solidFill>
        </a:ln>
      </dgm:spPr>
      <dgm:t>
        <a:bodyPr/>
        <a:lstStyle/>
        <a:p>
          <a:r>
            <a:rPr lang="en-GB" sz="1200" b="1">
              <a:latin typeface="Outfit" pitchFamily="2" charset="0"/>
            </a:rPr>
            <a:t>Student Rep Report</a:t>
          </a:r>
        </a:p>
      </dgm:t>
    </dgm:pt>
    <dgm:pt modelId="{1AFC0C8E-FEEC-45D4-84E8-8771B470E7AC}" type="parTrans" cxnId="{927B349C-1DBE-4AA4-ADCF-C39B1A94FB28}">
      <dgm:prSet/>
      <dgm:spPr/>
      <dgm:t>
        <a:bodyPr/>
        <a:lstStyle/>
        <a:p>
          <a:endParaRPr lang="en-GB"/>
        </a:p>
      </dgm:t>
    </dgm:pt>
    <dgm:pt modelId="{B4B809C8-5022-4FC7-A252-779EED0C8A68}" type="sibTrans" cxnId="{927B349C-1DBE-4AA4-ADCF-C39B1A94FB28}">
      <dgm:prSet/>
      <dgm:spPr/>
      <dgm:t>
        <a:bodyPr/>
        <a:lstStyle/>
        <a:p>
          <a:endParaRPr lang="en-GB"/>
        </a:p>
      </dgm:t>
    </dgm:pt>
    <dgm:pt modelId="{8C173CC5-4543-4734-ACCB-D6651FAF5FC0}">
      <dgm:prSet custT="1"/>
      <dgm:spPr>
        <a:ln>
          <a:solidFill>
            <a:srgbClr val="017D69"/>
          </a:solidFill>
        </a:ln>
      </dgm:spPr>
      <dgm:t>
        <a:bodyPr/>
        <a:lstStyle/>
        <a:p>
          <a:r>
            <a:rPr lang="en-GB" sz="1200" b="1">
              <a:latin typeface="Outfit" pitchFamily="2" charset="0"/>
            </a:rPr>
            <a:t>Cover Form</a:t>
          </a:r>
        </a:p>
      </dgm:t>
    </dgm:pt>
    <dgm:pt modelId="{740258D6-0B54-4C28-B3EB-714D10BD9A46}" type="parTrans" cxnId="{F2BF71F9-8575-4508-8822-B1691B196721}">
      <dgm:prSet/>
      <dgm:spPr/>
      <dgm:t>
        <a:bodyPr/>
        <a:lstStyle/>
        <a:p>
          <a:endParaRPr lang="en-GB"/>
        </a:p>
      </dgm:t>
    </dgm:pt>
    <dgm:pt modelId="{29CB4651-709A-46BF-81C2-010F2C026CCE}" type="sibTrans" cxnId="{F2BF71F9-8575-4508-8822-B1691B196721}">
      <dgm:prSet/>
      <dgm:spPr/>
      <dgm:t>
        <a:bodyPr/>
        <a:lstStyle/>
        <a:p>
          <a:endParaRPr lang="en-GB"/>
        </a:p>
      </dgm:t>
    </dgm:pt>
    <dgm:pt modelId="{98BFD83A-FB3A-4933-956E-66A6CB2DA97F}">
      <dgm:prSet custT="1"/>
      <dgm:spPr>
        <a:ln>
          <a:solidFill>
            <a:srgbClr val="00C896"/>
          </a:solidFill>
        </a:ln>
      </dgm:spPr>
      <dgm:t>
        <a:bodyPr/>
        <a:lstStyle/>
        <a:p>
          <a:r>
            <a:rPr lang="en-GB" sz="1100" b="1" err="1">
              <a:latin typeface="Outfit" pitchFamily="2" charset="0"/>
            </a:rPr>
            <a:t>AccessAbility</a:t>
          </a:r>
          <a:r>
            <a:rPr lang="en-GB" sz="1100" b="1">
              <a:latin typeface="Outfit" pitchFamily="2" charset="0"/>
            </a:rPr>
            <a:t> Report </a:t>
          </a:r>
        </a:p>
      </dgm:t>
    </dgm:pt>
    <dgm:pt modelId="{4926701D-F2D4-47E7-9DE7-73D59600169C}" type="sibTrans" cxnId="{B46E8542-2780-4EB4-8966-A57A6199B698}">
      <dgm:prSet/>
      <dgm:spPr/>
      <dgm:t>
        <a:bodyPr/>
        <a:lstStyle/>
        <a:p>
          <a:endParaRPr lang="en-GB"/>
        </a:p>
      </dgm:t>
    </dgm:pt>
    <dgm:pt modelId="{FB0F1254-0656-43C7-AA0B-CE27680648D4}" type="parTrans" cxnId="{B46E8542-2780-4EB4-8966-A57A6199B698}">
      <dgm:prSet/>
      <dgm:spPr/>
      <dgm:t>
        <a:bodyPr/>
        <a:lstStyle/>
        <a:p>
          <a:endParaRPr lang="en-GB"/>
        </a:p>
      </dgm:t>
    </dgm:pt>
    <dgm:pt modelId="{8C26AF65-66AD-4D83-9CA7-1271C39F6336}" type="pres">
      <dgm:prSet presAssocID="{AE3F06B4-A0B2-4A32-929A-0D0B978FB558}" presName="Name0" presStyleCnt="0">
        <dgm:presLayoutVars>
          <dgm:chMax val="11"/>
          <dgm:chPref val="11"/>
          <dgm:dir/>
          <dgm:resizeHandles/>
        </dgm:presLayoutVars>
      </dgm:prSet>
      <dgm:spPr/>
    </dgm:pt>
    <dgm:pt modelId="{4F2A5D4D-E713-44E9-BF24-31F959DCD600}" type="pres">
      <dgm:prSet presAssocID="{8C173CC5-4543-4734-ACCB-D6651FAF5FC0}" presName="Accent6" presStyleCnt="0"/>
      <dgm:spPr/>
    </dgm:pt>
    <dgm:pt modelId="{2223DFE2-FB08-47F3-8B6C-5B07089CFD78}" type="pres">
      <dgm:prSet presAssocID="{8C173CC5-4543-4734-ACCB-D6651FAF5FC0}" presName="Accent" presStyleLbl="node1" presStyleIdx="0" presStyleCnt="6"/>
      <dgm:spPr>
        <a:solidFill>
          <a:srgbClr val="017D69"/>
        </a:solidFill>
        <a:ln>
          <a:solidFill>
            <a:srgbClr val="017D69"/>
          </a:solidFill>
        </a:ln>
        <a:effectLst>
          <a:outerShdw blurRad="50800" dist="38100" dir="5400000" algn="t" rotWithShape="0">
            <a:prstClr val="black">
              <a:alpha val="40000"/>
            </a:prstClr>
          </a:outerShdw>
        </a:effectLst>
      </dgm:spPr>
    </dgm:pt>
    <dgm:pt modelId="{4C77D86C-D870-4AE7-8FC5-F71076C3779D}" type="pres">
      <dgm:prSet presAssocID="{8C173CC5-4543-4734-ACCB-D6651FAF5FC0}" presName="ParentBackground6" presStyleCnt="0"/>
      <dgm:spPr/>
    </dgm:pt>
    <dgm:pt modelId="{9BF1FD1A-BB78-4BC2-9E68-3A940DB3B47B}" type="pres">
      <dgm:prSet presAssocID="{8C173CC5-4543-4734-ACCB-D6651FAF5FC0}" presName="ParentBackground" presStyleLbl="fgAcc1" presStyleIdx="0" presStyleCnt="6"/>
      <dgm:spPr/>
    </dgm:pt>
    <dgm:pt modelId="{6984F37D-5B1F-4BE7-86EF-86ACF8E662CC}" type="pres">
      <dgm:prSet presAssocID="{8C173CC5-4543-4734-ACCB-D6651FAF5FC0}" presName="Parent6" presStyleLbl="revTx" presStyleIdx="0" presStyleCnt="0">
        <dgm:presLayoutVars>
          <dgm:chMax val="1"/>
          <dgm:chPref val="1"/>
          <dgm:bulletEnabled val="1"/>
        </dgm:presLayoutVars>
      </dgm:prSet>
      <dgm:spPr/>
    </dgm:pt>
    <dgm:pt modelId="{03910CB2-ED0D-476F-B713-DB317A43EBF0}" type="pres">
      <dgm:prSet presAssocID="{503CBDB3-D1DD-45C4-8855-496E6669C2E6}" presName="Accent5" presStyleCnt="0"/>
      <dgm:spPr/>
    </dgm:pt>
    <dgm:pt modelId="{EA63C746-8D21-4C02-87C3-0B89888CAED3}" type="pres">
      <dgm:prSet presAssocID="{503CBDB3-D1DD-45C4-8855-496E6669C2E6}" presName="Accent" presStyleLbl="node1" presStyleIdx="1" presStyleCnt="6"/>
      <dgm:spPr>
        <a:solidFill>
          <a:srgbClr val="00C896"/>
        </a:solidFill>
        <a:ln>
          <a:solidFill>
            <a:srgbClr val="00C896"/>
          </a:solidFill>
        </a:ln>
        <a:effectLst>
          <a:outerShdw blurRad="50800" dist="38100" dir="5400000" algn="t" rotWithShape="0">
            <a:prstClr val="black">
              <a:alpha val="40000"/>
            </a:prstClr>
          </a:outerShdw>
        </a:effectLst>
      </dgm:spPr>
    </dgm:pt>
    <dgm:pt modelId="{B868CC43-58EF-450C-B4D8-C72D95E4678B}" type="pres">
      <dgm:prSet presAssocID="{503CBDB3-D1DD-45C4-8855-496E6669C2E6}" presName="ParentBackground5" presStyleCnt="0"/>
      <dgm:spPr/>
    </dgm:pt>
    <dgm:pt modelId="{C8E0EAB0-7E86-4B31-BD15-47DA6B881030}" type="pres">
      <dgm:prSet presAssocID="{503CBDB3-D1DD-45C4-8855-496E6669C2E6}" presName="ParentBackground" presStyleLbl="fgAcc1" presStyleIdx="1" presStyleCnt="6"/>
      <dgm:spPr/>
    </dgm:pt>
    <dgm:pt modelId="{AF810F04-9153-43BE-88EC-5869773CF0B9}" type="pres">
      <dgm:prSet presAssocID="{503CBDB3-D1DD-45C4-8855-496E6669C2E6}" presName="Parent5" presStyleLbl="revTx" presStyleIdx="0" presStyleCnt="0">
        <dgm:presLayoutVars>
          <dgm:chMax val="1"/>
          <dgm:chPref val="1"/>
          <dgm:bulletEnabled val="1"/>
        </dgm:presLayoutVars>
      </dgm:prSet>
      <dgm:spPr/>
    </dgm:pt>
    <dgm:pt modelId="{1921E506-CE24-42D0-9597-BBF1858AE3E8}" type="pres">
      <dgm:prSet presAssocID="{08560E14-F144-4311-AEC7-947746C5C7C3}" presName="Accent4" presStyleCnt="0"/>
      <dgm:spPr/>
    </dgm:pt>
    <dgm:pt modelId="{67965B34-047B-42FB-9F4A-F676DD0A3642}" type="pres">
      <dgm:prSet presAssocID="{08560E14-F144-4311-AEC7-947746C5C7C3}" presName="Accent" presStyleLbl="node1" presStyleIdx="2" presStyleCnt="6"/>
      <dgm:spPr>
        <a:solidFill>
          <a:srgbClr val="017D69"/>
        </a:solidFill>
        <a:ln>
          <a:solidFill>
            <a:srgbClr val="017D69"/>
          </a:solidFill>
        </a:ln>
        <a:effectLst>
          <a:outerShdw blurRad="50800" dist="38100" dir="5400000" algn="t" rotWithShape="0">
            <a:prstClr val="black">
              <a:alpha val="40000"/>
            </a:prstClr>
          </a:outerShdw>
        </a:effectLst>
      </dgm:spPr>
    </dgm:pt>
    <dgm:pt modelId="{E6FE0CB6-E72C-4F89-B6D6-88FCBA642B52}" type="pres">
      <dgm:prSet presAssocID="{08560E14-F144-4311-AEC7-947746C5C7C3}" presName="ParentBackground4" presStyleCnt="0"/>
      <dgm:spPr/>
    </dgm:pt>
    <dgm:pt modelId="{364CE28C-D145-4077-AB7E-B8E4B710F4B1}" type="pres">
      <dgm:prSet presAssocID="{08560E14-F144-4311-AEC7-947746C5C7C3}" presName="ParentBackground" presStyleLbl="fgAcc1" presStyleIdx="2" presStyleCnt="6"/>
      <dgm:spPr/>
    </dgm:pt>
    <dgm:pt modelId="{B58760E4-3AC9-420B-A205-A1C8569B83F6}" type="pres">
      <dgm:prSet presAssocID="{08560E14-F144-4311-AEC7-947746C5C7C3}" presName="Parent4" presStyleLbl="revTx" presStyleIdx="0" presStyleCnt="0">
        <dgm:presLayoutVars>
          <dgm:chMax val="1"/>
          <dgm:chPref val="1"/>
          <dgm:bulletEnabled val="1"/>
        </dgm:presLayoutVars>
      </dgm:prSet>
      <dgm:spPr/>
    </dgm:pt>
    <dgm:pt modelId="{1FF1C7BE-981B-4299-9199-7D2F03C6B865}" type="pres">
      <dgm:prSet presAssocID="{98BFD83A-FB3A-4933-956E-66A6CB2DA97F}" presName="Accent3" presStyleCnt="0"/>
      <dgm:spPr/>
    </dgm:pt>
    <dgm:pt modelId="{6092CE23-BCA7-4D06-8513-275FCBCAFC13}" type="pres">
      <dgm:prSet presAssocID="{98BFD83A-FB3A-4933-956E-66A6CB2DA97F}" presName="Accent" presStyleLbl="node1" presStyleIdx="3" presStyleCnt="6"/>
      <dgm:spPr>
        <a:solidFill>
          <a:srgbClr val="00C896"/>
        </a:solidFill>
        <a:ln>
          <a:solidFill>
            <a:srgbClr val="00C896"/>
          </a:solidFill>
        </a:ln>
        <a:effectLst>
          <a:outerShdw blurRad="50800" dist="38100" dir="5400000" algn="t" rotWithShape="0">
            <a:prstClr val="black">
              <a:alpha val="40000"/>
            </a:prstClr>
          </a:outerShdw>
        </a:effectLst>
      </dgm:spPr>
    </dgm:pt>
    <dgm:pt modelId="{D52D6C1C-1BE1-4804-BC9B-F09E7A6648EB}" type="pres">
      <dgm:prSet presAssocID="{98BFD83A-FB3A-4933-956E-66A6CB2DA97F}" presName="ParentBackground3" presStyleCnt="0"/>
      <dgm:spPr/>
    </dgm:pt>
    <dgm:pt modelId="{35D4DB0B-9ADD-4000-9602-5302E2BDD950}" type="pres">
      <dgm:prSet presAssocID="{98BFD83A-FB3A-4933-956E-66A6CB2DA97F}" presName="ParentBackground" presStyleLbl="fgAcc1" presStyleIdx="3" presStyleCnt="6"/>
      <dgm:spPr/>
    </dgm:pt>
    <dgm:pt modelId="{D6C35137-EC35-4A72-961C-C7055CB0D36C}" type="pres">
      <dgm:prSet presAssocID="{98BFD83A-FB3A-4933-956E-66A6CB2DA97F}" presName="Parent3" presStyleLbl="revTx" presStyleIdx="0" presStyleCnt="0">
        <dgm:presLayoutVars>
          <dgm:chMax val="1"/>
          <dgm:chPref val="1"/>
          <dgm:bulletEnabled val="1"/>
        </dgm:presLayoutVars>
      </dgm:prSet>
      <dgm:spPr/>
    </dgm:pt>
    <dgm:pt modelId="{BA82814B-D813-419D-8A44-FED09A96BFDB}" type="pres">
      <dgm:prSet presAssocID="{C5A168A4-6662-45D5-8190-758C31C221ED}" presName="Accent2" presStyleCnt="0"/>
      <dgm:spPr/>
    </dgm:pt>
    <dgm:pt modelId="{AEE00A04-A66F-4CC6-8906-48BF124FA1F1}" type="pres">
      <dgm:prSet presAssocID="{C5A168A4-6662-45D5-8190-758C31C221ED}" presName="Accent" presStyleLbl="node1" presStyleIdx="4" presStyleCnt="6"/>
      <dgm:spPr>
        <a:solidFill>
          <a:srgbClr val="017D69"/>
        </a:solidFill>
        <a:ln>
          <a:solidFill>
            <a:srgbClr val="017D69"/>
          </a:solidFill>
        </a:ln>
        <a:effectLst>
          <a:outerShdw blurRad="50800" dist="38100" dir="5400000" algn="t" rotWithShape="0">
            <a:prstClr val="black">
              <a:alpha val="40000"/>
            </a:prstClr>
          </a:outerShdw>
        </a:effectLst>
      </dgm:spPr>
    </dgm:pt>
    <dgm:pt modelId="{8BB267F7-4B19-4CF6-AEF4-66F7A6791F94}" type="pres">
      <dgm:prSet presAssocID="{C5A168A4-6662-45D5-8190-758C31C221ED}" presName="ParentBackground2" presStyleCnt="0"/>
      <dgm:spPr/>
    </dgm:pt>
    <dgm:pt modelId="{E9AC7B57-9931-43D7-8ABC-070258B5A731}" type="pres">
      <dgm:prSet presAssocID="{C5A168A4-6662-45D5-8190-758C31C221ED}" presName="ParentBackground" presStyleLbl="fgAcc1" presStyleIdx="4" presStyleCnt="6"/>
      <dgm:spPr/>
    </dgm:pt>
    <dgm:pt modelId="{DF5A82FB-36C7-4FA5-8E23-8A0FCDB0371D}" type="pres">
      <dgm:prSet presAssocID="{C5A168A4-6662-45D5-8190-758C31C221ED}" presName="Parent2" presStyleLbl="revTx" presStyleIdx="0" presStyleCnt="0">
        <dgm:presLayoutVars>
          <dgm:chMax val="1"/>
          <dgm:chPref val="1"/>
          <dgm:bulletEnabled val="1"/>
        </dgm:presLayoutVars>
      </dgm:prSet>
      <dgm:spPr/>
    </dgm:pt>
    <dgm:pt modelId="{ED87BB72-9285-4293-BE3C-FAA425682CA2}" type="pres">
      <dgm:prSet presAssocID="{7AE15402-E5FB-4550-93D6-5B0B12542696}" presName="Accent1" presStyleCnt="0"/>
      <dgm:spPr/>
    </dgm:pt>
    <dgm:pt modelId="{51D3A25E-452A-4E58-B6B0-5F181B8C0B9D}" type="pres">
      <dgm:prSet presAssocID="{7AE15402-E5FB-4550-93D6-5B0B12542696}" presName="Accent" presStyleLbl="node1" presStyleIdx="5" presStyleCnt="6"/>
      <dgm:spPr>
        <a:solidFill>
          <a:srgbClr val="00C896"/>
        </a:solidFill>
        <a:ln>
          <a:solidFill>
            <a:srgbClr val="00C896"/>
          </a:solidFill>
        </a:ln>
        <a:effectLst>
          <a:outerShdw blurRad="50800" dist="38100" dir="5400000" algn="t" rotWithShape="0">
            <a:prstClr val="black">
              <a:alpha val="40000"/>
            </a:prstClr>
          </a:outerShdw>
        </a:effectLst>
      </dgm:spPr>
    </dgm:pt>
    <dgm:pt modelId="{2CB030D1-65A5-4022-A69C-B75EEB5F29DF}" type="pres">
      <dgm:prSet presAssocID="{7AE15402-E5FB-4550-93D6-5B0B12542696}" presName="ParentBackground1" presStyleCnt="0"/>
      <dgm:spPr/>
    </dgm:pt>
    <dgm:pt modelId="{339C46B8-905C-4277-B88E-3A71C9AC9C1F}" type="pres">
      <dgm:prSet presAssocID="{7AE15402-E5FB-4550-93D6-5B0B12542696}" presName="ParentBackground" presStyleLbl="fgAcc1" presStyleIdx="5" presStyleCnt="6"/>
      <dgm:spPr/>
    </dgm:pt>
    <dgm:pt modelId="{7F1EFCBD-52A6-4523-BAF9-E20B0F691C7F}" type="pres">
      <dgm:prSet presAssocID="{7AE15402-E5FB-4550-93D6-5B0B12542696}" presName="Parent1" presStyleLbl="revTx" presStyleIdx="0" presStyleCnt="0">
        <dgm:presLayoutVars>
          <dgm:chMax val="1"/>
          <dgm:chPref val="1"/>
          <dgm:bulletEnabled val="1"/>
        </dgm:presLayoutVars>
      </dgm:prSet>
      <dgm:spPr/>
    </dgm:pt>
  </dgm:ptLst>
  <dgm:cxnLst>
    <dgm:cxn modelId="{6E553517-BDD0-4B08-9232-16DF8F68974E}" type="presOf" srcId="{AE3F06B4-A0B2-4A32-929A-0D0B978FB558}" destId="{8C26AF65-66AD-4D83-9CA7-1271C39F6336}" srcOrd="0" destOrd="0" presId="urn:microsoft.com/office/officeart/2011/layout/CircleProcess"/>
    <dgm:cxn modelId="{F060C72E-E423-414E-941E-EE61CC314277}" srcId="{AE3F06B4-A0B2-4A32-929A-0D0B978FB558}" destId="{C5A168A4-6662-45D5-8190-758C31C221ED}" srcOrd="1" destOrd="0" parTransId="{597E76FA-3FFC-40B9-9DFA-3275CF71CDC7}" sibTransId="{6A2B31E6-8C2B-41FF-B005-9610E0F185F4}"/>
    <dgm:cxn modelId="{59342237-C024-48A2-8B43-269DF1586D41}" type="presOf" srcId="{7AE15402-E5FB-4550-93D6-5B0B12542696}" destId="{7F1EFCBD-52A6-4523-BAF9-E20B0F691C7F}" srcOrd="1" destOrd="0" presId="urn:microsoft.com/office/officeart/2011/layout/CircleProcess"/>
    <dgm:cxn modelId="{A4C2885E-8922-43F1-ACD8-19FA261A4965}" type="presOf" srcId="{8C173CC5-4543-4734-ACCB-D6651FAF5FC0}" destId="{6984F37D-5B1F-4BE7-86EF-86ACF8E662CC}" srcOrd="1" destOrd="0" presId="urn:microsoft.com/office/officeart/2011/layout/CircleProcess"/>
    <dgm:cxn modelId="{B46E8542-2780-4EB4-8966-A57A6199B698}" srcId="{AE3F06B4-A0B2-4A32-929A-0D0B978FB558}" destId="{98BFD83A-FB3A-4933-956E-66A6CB2DA97F}" srcOrd="2" destOrd="0" parTransId="{FB0F1254-0656-43C7-AA0B-CE27680648D4}" sibTransId="{4926701D-F2D4-47E7-9DE7-73D59600169C}"/>
    <dgm:cxn modelId="{9616F644-3FA8-47FA-B600-A28C7FBF86DD}" type="presOf" srcId="{98BFD83A-FB3A-4933-956E-66A6CB2DA97F}" destId="{35D4DB0B-9ADD-4000-9602-5302E2BDD950}" srcOrd="0" destOrd="0" presId="urn:microsoft.com/office/officeart/2011/layout/CircleProcess"/>
    <dgm:cxn modelId="{3579FA74-5DE7-4C44-BA40-A2108EDBB9B4}" srcId="{AE3F06B4-A0B2-4A32-929A-0D0B978FB558}" destId="{7AE15402-E5FB-4550-93D6-5B0B12542696}" srcOrd="0" destOrd="0" parTransId="{5A0143C8-F7B9-412C-8A3D-F820B86A2090}" sibTransId="{EEA22155-F305-4DDA-901C-DBB3ED66D31F}"/>
    <dgm:cxn modelId="{95906883-157A-4E22-B260-DFD49D9AEE38}" type="presOf" srcId="{8C173CC5-4543-4734-ACCB-D6651FAF5FC0}" destId="{9BF1FD1A-BB78-4BC2-9E68-3A940DB3B47B}" srcOrd="0" destOrd="0" presId="urn:microsoft.com/office/officeart/2011/layout/CircleProcess"/>
    <dgm:cxn modelId="{7573C98D-2734-46C3-B154-0C61D79AA893}" type="presOf" srcId="{98BFD83A-FB3A-4933-956E-66A6CB2DA97F}" destId="{D6C35137-EC35-4A72-961C-C7055CB0D36C}" srcOrd="1" destOrd="0" presId="urn:microsoft.com/office/officeart/2011/layout/CircleProcess"/>
    <dgm:cxn modelId="{435F1291-4708-4875-AB81-71235095B858}" type="presOf" srcId="{08560E14-F144-4311-AEC7-947746C5C7C3}" destId="{364CE28C-D145-4077-AB7E-B8E4B710F4B1}" srcOrd="0" destOrd="0" presId="urn:microsoft.com/office/officeart/2011/layout/CircleProcess"/>
    <dgm:cxn modelId="{AAF15495-FBB3-4EDA-AD51-B1826EE9C407}" type="presOf" srcId="{C5A168A4-6662-45D5-8190-758C31C221ED}" destId="{DF5A82FB-36C7-4FA5-8E23-8A0FCDB0371D}" srcOrd="1" destOrd="0" presId="urn:microsoft.com/office/officeart/2011/layout/CircleProcess"/>
    <dgm:cxn modelId="{927B349C-1DBE-4AA4-ADCF-C39B1A94FB28}" srcId="{AE3F06B4-A0B2-4A32-929A-0D0B978FB558}" destId="{503CBDB3-D1DD-45C4-8855-496E6669C2E6}" srcOrd="4" destOrd="0" parTransId="{1AFC0C8E-FEEC-45D4-84E8-8771B470E7AC}" sibTransId="{B4B809C8-5022-4FC7-A252-779EED0C8A68}"/>
    <dgm:cxn modelId="{8606BAAE-D5E8-4727-A324-4CDF87A64655}" type="presOf" srcId="{08560E14-F144-4311-AEC7-947746C5C7C3}" destId="{B58760E4-3AC9-420B-A205-A1C8569B83F6}" srcOrd="1" destOrd="0" presId="urn:microsoft.com/office/officeart/2011/layout/CircleProcess"/>
    <dgm:cxn modelId="{DC5937BA-6531-46EC-82B7-287B4DFF1447}" type="presOf" srcId="{7AE15402-E5FB-4550-93D6-5B0B12542696}" destId="{339C46B8-905C-4277-B88E-3A71C9AC9C1F}" srcOrd="0" destOrd="0" presId="urn:microsoft.com/office/officeart/2011/layout/CircleProcess"/>
    <dgm:cxn modelId="{590B3EBB-8AE3-4433-8E97-B29C4513DCCA}" type="presOf" srcId="{C5A168A4-6662-45D5-8190-758C31C221ED}" destId="{E9AC7B57-9931-43D7-8ABC-070258B5A731}" srcOrd="0" destOrd="0" presId="urn:microsoft.com/office/officeart/2011/layout/CircleProcess"/>
    <dgm:cxn modelId="{71F0ADC5-738D-4642-AB6A-028CE9CB1756}" type="presOf" srcId="{503CBDB3-D1DD-45C4-8855-496E6669C2E6}" destId="{C8E0EAB0-7E86-4B31-BD15-47DA6B881030}" srcOrd="0" destOrd="0" presId="urn:microsoft.com/office/officeart/2011/layout/CircleProcess"/>
    <dgm:cxn modelId="{1FB21ACC-B185-4AF0-B3F2-3AF7A066FDC9}" srcId="{AE3F06B4-A0B2-4A32-929A-0D0B978FB558}" destId="{08560E14-F144-4311-AEC7-947746C5C7C3}" srcOrd="3" destOrd="0" parTransId="{7761C6FC-6F9E-4499-BBD8-FF9CA42BFEE5}" sibTransId="{3E9BC92C-C223-4F22-B168-30DEA17F6605}"/>
    <dgm:cxn modelId="{B76A38EA-CD32-4E2F-9C2E-00764125E805}" type="presOf" srcId="{503CBDB3-D1DD-45C4-8855-496E6669C2E6}" destId="{AF810F04-9153-43BE-88EC-5869773CF0B9}" srcOrd="1" destOrd="0" presId="urn:microsoft.com/office/officeart/2011/layout/CircleProcess"/>
    <dgm:cxn modelId="{F2BF71F9-8575-4508-8822-B1691B196721}" srcId="{AE3F06B4-A0B2-4A32-929A-0D0B978FB558}" destId="{8C173CC5-4543-4734-ACCB-D6651FAF5FC0}" srcOrd="5" destOrd="0" parTransId="{740258D6-0B54-4C28-B3EB-714D10BD9A46}" sibTransId="{29CB4651-709A-46BF-81C2-010F2C026CCE}"/>
    <dgm:cxn modelId="{13F1B546-D6B2-48D4-8DDB-439DC374DAB4}" type="presParOf" srcId="{8C26AF65-66AD-4D83-9CA7-1271C39F6336}" destId="{4F2A5D4D-E713-44E9-BF24-31F959DCD600}" srcOrd="0" destOrd="0" presId="urn:microsoft.com/office/officeart/2011/layout/CircleProcess"/>
    <dgm:cxn modelId="{B85F5034-4E0A-4B82-850B-D51F4112B0E7}" type="presParOf" srcId="{4F2A5D4D-E713-44E9-BF24-31F959DCD600}" destId="{2223DFE2-FB08-47F3-8B6C-5B07089CFD78}" srcOrd="0" destOrd="0" presId="urn:microsoft.com/office/officeart/2011/layout/CircleProcess"/>
    <dgm:cxn modelId="{9A740D1F-4CE4-4690-91DA-3CC40273BA81}" type="presParOf" srcId="{8C26AF65-66AD-4D83-9CA7-1271C39F6336}" destId="{4C77D86C-D870-4AE7-8FC5-F71076C3779D}" srcOrd="1" destOrd="0" presId="urn:microsoft.com/office/officeart/2011/layout/CircleProcess"/>
    <dgm:cxn modelId="{690262C4-8B37-40DC-AD3A-3EE736ADD51F}" type="presParOf" srcId="{4C77D86C-D870-4AE7-8FC5-F71076C3779D}" destId="{9BF1FD1A-BB78-4BC2-9E68-3A940DB3B47B}" srcOrd="0" destOrd="0" presId="urn:microsoft.com/office/officeart/2011/layout/CircleProcess"/>
    <dgm:cxn modelId="{9B7B31C5-7331-4BB3-AF80-F5BF37D4DDF7}" type="presParOf" srcId="{8C26AF65-66AD-4D83-9CA7-1271C39F6336}" destId="{6984F37D-5B1F-4BE7-86EF-86ACF8E662CC}" srcOrd="2" destOrd="0" presId="urn:microsoft.com/office/officeart/2011/layout/CircleProcess"/>
    <dgm:cxn modelId="{A31E814D-AF26-42B9-A0F4-5F086B81960B}" type="presParOf" srcId="{8C26AF65-66AD-4D83-9CA7-1271C39F6336}" destId="{03910CB2-ED0D-476F-B713-DB317A43EBF0}" srcOrd="3" destOrd="0" presId="urn:microsoft.com/office/officeart/2011/layout/CircleProcess"/>
    <dgm:cxn modelId="{F7A973CB-6DE0-4568-A49A-6D943154E545}" type="presParOf" srcId="{03910CB2-ED0D-476F-B713-DB317A43EBF0}" destId="{EA63C746-8D21-4C02-87C3-0B89888CAED3}" srcOrd="0" destOrd="0" presId="urn:microsoft.com/office/officeart/2011/layout/CircleProcess"/>
    <dgm:cxn modelId="{C9FA6658-AD59-4A8E-A96D-0F89AA71397D}" type="presParOf" srcId="{8C26AF65-66AD-4D83-9CA7-1271C39F6336}" destId="{B868CC43-58EF-450C-B4D8-C72D95E4678B}" srcOrd="4" destOrd="0" presId="urn:microsoft.com/office/officeart/2011/layout/CircleProcess"/>
    <dgm:cxn modelId="{4E9BDD75-6553-40E0-9040-FC8DFA69F0DB}" type="presParOf" srcId="{B868CC43-58EF-450C-B4D8-C72D95E4678B}" destId="{C8E0EAB0-7E86-4B31-BD15-47DA6B881030}" srcOrd="0" destOrd="0" presId="urn:microsoft.com/office/officeart/2011/layout/CircleProcess"/>
    <dgm:cxn modelId="{237C7CFC-3E3E-4068-A2AC-4CEFF0FA4DD3}" type="presParOf" srcId="{8C26AF65-66AD-4D83-9CA7-1271C39F6336}" destId="{AF810F04-9153-43BE-88EC-5869773CF0B9}" srcOrd="5" destOrd="0" presId="urn:microsoft.com/office/officeart/2011/layout/CircleProcess"/>
    <dgm:cxn modelId="{1BFE2A78-B77F-4C58-9494-8A791DF681B2}" type="presParOf" srcId="{8C26AF65-66AD-4D83-9CA7-1271C39F6336}" destId="{1921E506-CE24-42D0-9597-BBF1858AE3E8}" srcOrd="6" destOrd="0" presId="urn:microsoft.com/office/officeart/2011/layout/CircleProcess"/>
    <dgm:cxn modelId="{B05914FE-128F-45A6-B41C-64CF153AD942}" type="presParOf" srcId="{1921E506-CE24-42D0-9597-BBF1858AE3E8}" destId="{67965B34-047B-42FB-9F4A-F676DD0A3642}" srcOrd="0" destOrd="0" presId="urn:microsoft.com/office/officeart/2011/layout/CircleProcess"/>
    <dgm:cxn modelId="{FB65E820-0F51-4D0E-8644-A78E9D2D864E}" type="presParOf" srcId="{8C26AF65-66AD-4D83-9CA7-1271C39F6336}" destId="{E6FE0CB6-E72C-4F89-B6D6-88FCBA642B52}" srcOrd="7" destOrd="0" presId="urn:microsoft.com/office/officeart/2011/layout/CircleProcess"/>
    <dgm:cxn modelId="{AE02A5DC-DC46-4D2E-A6AC-1EAD92F8A228}" type="presParOf" srcId="{E6FE0CB6-E72C-4F89-B6D6-88FCBA642B52}" destId="{364CE28C-D145-4077-AB7E-B8E4B710F4B1}" srcOrd="0" destOrd="0" presId="urn:microsoft.com/office/officeart/2011/layout/CircleProcess"/>
    <dgm:cxn modelId="{FCAE5EFE-3397-44D9-A89D-7D536875FBB1}" type="presParOf" srcId="{8C26AF65-66AD-4D83-9CA7-1271C39F6336}" destId="{B58760E4-3AC9-420B-A205-A1C8569B83F6}" srcOrd="8" destOrd="0" presId="urn:microsoft.com/office/officeart/2011/layout/CircleProcess"/>
    <dgm:cxn modelId="{3473EA69-F1CD-4E50-B9E5-092C470B5404}" type="presParOf" srcId="{8C26AF65-66AD-4D83-9CA7-1271C39F6336}" destId="{1FF1C7BE-981B-4299-9199-7D2F03C6B865}" srcOrd="9" destOrd="0" presId="urn:microsoft.com/office/officeart/2011/layout/CircleProcess"/>
    <dgm:cxn modelId="{0ED69B33-6678-4723-A4DA-5FE60FF6E5E2}" type="presParOf" srcId="{1FF1C7BE-981B-4299-9199-7D2F03C6B865}" destId="{6092CE23-BCA7-4D06-8513-275FCBCAFC13}" srcOrd="0" destOrd="0" presId="urn:microsoft.com/office/officeart/2011/layout/CircleProcess"/>
    <dgm:cxn modelId="{0E02BE8A-090B-44EF-A373-2B3C80F33D07}" type="presParOf" srcId="{8C26AF65-66AD-4D83-9CA7-1271C39F6336}" destId="{D52D6C1C-1BE1-4804-BC9B-F09E7A6648EB}" srcOrd="10" destOrd="0" presId="urn:microsoft.com/office/officeart/2011/layout/CircleProcess"/>
    <dgm:cxn modelId="{13B85FFD-E204-4B35-821E-3140273DE6A5}" type="presParOf" srcId="{D52D6C1C-1BE1-4804-BC9B-F09E7A6648EB}" destId="{35D4DB0B-9ADD-4000-9602-5302E2BDD950}" srcOrd="0" destOrd="0" presId="urn:microsoft.com/office/officeart/2011/layout/CircleProcess"/>
    <dgm:cxn modelId="{1B99C94F-07B8-4E8D-9EF9-8E7AF79E5AB7}" type="presParOf" srcId="{8C26AF65-66AD-4D83-9CA7-1271C39F6336}" destId="{D6C35137-EC35-4A72-961C-C7055CB0D36C}" srcOrd="11" destOrd="0" presId="urn:microsoft.com/office/officeart/2011/layout/CircleProcess"/>
    <dgm:cxn modelId="{EC689E37-D597-415F-AEF2-320A586B2562}" type="presParOf" srcId="{8C26AF65-66AD-4D83-9CA7-1271C39F6336}" destId="{BA82814B-D813-419D-8A44-FED09A96BFDB}" srcOrd="12" destOrd="0" presId="urn:microsoft.com/office/officeart/2011/layout/CircleProcess"/>
    <dgm:cxn modelId="{DD12181A-2666-4177-9994-E5BB11C739D6}" type="presParOf" srcId="{BA82814B-D813-419D-8A44-FED09A96BFDB}" destId="{AEE00A04-A66F-4CC6-8906-48BF124FA1F1}" srcOrd="0" destOrd="0" presId="urn:microsoft.com/office/officeart/2011/layout/CircleProcess"/>
    <dgm:cxn modelId="{DF0D842B-D440-4EE0-A35F-B673E80EED1C}" type="presParOf" srcId="{8C26AF65-66AD-4D83-9CA7-1271C39F6336}" destId="{8BB267F7-4B19-4CF6-AEF4-66F7A6791F94}" srcOrd="13" destOrd="0" presId="urn:microsoft.com/office/officeart/2011/layout/CircleProcess"/>
    <dgm:cxn modelId="{FC2413B0-E515-47AA-82E7-FE1EAAD3A4DA}" type="presParOf" srcId="{8BB267F7-4B19-4CF6-AEF4-66F7A6791F94}" destId="{E9AC7B57-9931-43D7-8ABC-070258B5A731}" srcOrd="0" destOrd="0" presId="urn:microsoft.com/office/officeart/2011/layout/CircleProcess"/>
    <dgm:cxn modelId="{C81B0233-6F37-48F9-A5AC-651B3D6E7ADA}" type="presParOf" srcId="{8C26AF65-66AD-4D83-9CA7-1271C39F6336}" destId="{DF5A82FB-36C7-4FA5-8E23-8A0FCDB0371D}" srcOrd="14" destOrd="0" presId="urn:microsoft.com/office/officeart/2011/layout/CircleProcess"/>
    <dgm:cxn modelId="{93157BEB-88B7-49DF-BB00-13A3171CEC29}" type="presParOf" srcId="{8C26AF65-66AD-4D83-9CA7-1271C39F6336}" destId="{ED87BB72-9285-4293-BE3C-FAA425682CA2}" srcOrd="15" destOrd="0" presId="urn:microsoft.com/office/officeart/2011/layout/CircleProcess"/>
    <dgm:cxn modelId="{593996E2-D122-48BB-B33D-12D44AC0949D}" type="presParOf" srcId="{ED87BB72-9285-4293-BE3C-FAA425682CA2}" destId="{51D3A25E-452A-4E58-B6B0-5F181B8C0B9D}" srcOrd="0" destOrd="0" presId="urn:microsoft.com/office/officeart/2011/layout/CircleProcess"/>
    <dgm:cxn modelId="{8072AEC4-8891-4F49-AA57-C90296E302E3}" type="presParOf" srcId="{8C26AF65-66AD-4D83-9CA7-1271C39F6336}" destId="{2CB030D1-65A5-4022-A69C-B75EEB5F29DF}" srcOrd="16" destOrd="0" presId="urn:microsoft.com/office/officeart/2011/layout/CircleProcess"/>
    <dgm:cxn modelId="{61F98E67-DD4B-4DA0-B081-155C699E73B5}" type="presParOf" srcId="{2CB030D1-65A5-4022-A69C-B75EEB5F29DF}" destId="{339C46B8-905C-4277-B88E-3A71C9AC9C1F}" srcOrd="0" destOrd="0" presId="urn:microsoft.com/office/officeart/2011/layout/CircleProcess"/>
    <dgm:cxn modelId="{C1961D7D-EB4C-4E2F-BAE2-EEFB016F6600}" type="presParOf" srcId="{8C26AF65-66AD-4D83-9CA7-1271C39F6336}" destId="{7F1EFCBD-52A6-4523-BAF9-E20B0F691C7F}" srcOrd="17"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8D3D2-0D6D-4D28-90AA-4FD9D5D6BAE7}">
      <dsp:nvSpPr>
        <dsp:cNvPr id="0" name=""/>
        <dsp:cNvSpPr/>
      </dsp:nvSpPr>
      <dsp:spPr>
        <a:xfrm>
          <a:off x="2013711" y="1001325"/>
          <a:ext cx="357780" cy="91440"/>
        </a:xfrm>
        <a:custGeom>
          <a:avLst/>
          <a:gdLst/>
          <a:ahLst/>
          <a:cxnLst/>
          <a:rect l="0" t="0" r="0" b="0"/>
          <a:pathLst>
            <a:path>
              <a:moveTo>
                <a:pt x="0" y="45720"/>
              </a:moveTo>
              <a:lnTo>
                <a:pt x="357780" y="45720"/>
              </a:lnTo>
            </a:path>
          </a:pathLst>
        </a:custGeom>
        <a:noFill/>
        <a:ln w="12700" cap="flat" cmpd="sng" algn="ctr">
          <a:solidFill>
            <a:schemeClr val="dk1"/>
          </a:solidFill>
          <a:prstDash val="solid"/>
          <a:miter lim="800000"/>
          <a:tailEnd type="arrow"/>
        </a:ln>
        <a:effectLst/>
      </dsp:spPr>
      <dsp:style>
        <a:lnRef idx="2">
          <a:schemeClr val="dk1"/>
        </a:lnRef>
        <a:fillRef idx="0">
          <a:schemeClr val="dk1"/>
        </a:fillRef>
        <a:effectRef idx="1">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GB" sz="800" kern="1200">
            <a:latin typeface="Outfit Light" pitchFamily="2" charset="0"/>
          </a:endParaRPr>
        </a:p>
      </dsp:txBody>
      <dsp:txXfrm>
        <a:off x="2182892" y="1045102"/>
        <a:ext cx="19419" cy="3887"/>
      </dsp:txXfrm>
    </dsp:sp>
    <dsp:sp modelId="{111EB274-D2DD-4AA3-B12E-DE4994CCEA92}">
      <dsp:nvSpPr>
        <dsp:cNvPr id="0" name=""/>
        <dsp:cNvSpPr/>
      </dsp:nvSpPr>
      <dsp:spPr>
        <a:xfrm>
          <a:off x="5373" y="600599"/>
          <a:ext cx="2010138" cy="892893"/>
        </a:xfrm>
        <a:prstGeom prst="flowChartInputOutput">
          <a:avLst/>
        </a:prstGeom>
        <a:solidFill>
          <a:srgbClr val="017D69"/>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GB" sz="800" b="1" kern="1200">
              <a:latin typeface="+mj-lt"/>
            </a:rPr>
            <a:t>Review Learning Design resources </a:t>
          </a:r>
          <a:r>
            <a:rPr lang="en-GB" sz="800" kern="1200">
              <a:latin typeface="+mj-lt"/>
            </a:rPr>
            <a:t>to support optimal delivery and assessment</a:t>
          </a:r>
          <a:endParaRPr lang="en-US" sz="800" kern="1200">
            <a:latin typeface="+mj-lt"/>
          </a:endParaRPr>
        </a:p>
      </dsp:txBody>
      <dsp:txXfrm>
        <a:off x="407401" y="600599"/>
        <a:ext cx="1206082" cy="892893"/>
      </dsp:txXfrm>
    </dsp:sp>
    <dsp:sp modelId="{4AF20E57-52DD-4100-ABD5-3E32B751C340}">
      <dsp:nvSpPr>
        <dsp:cNvPr id="0" name=""/>
        <dsp:cNvSpPr/>
      </dsp:nvSpPr>
      <dsp:spPr>
        <a:xfrm>
          <a:off x="4090701" y="1001325"/>
          <a:ext cx="357780" cy="91440"/>
        </a:xfrm>
        <a:custGeom>
          <a:avLst/>
          <a:gdLst/>
          <a:ahLst/>
          <a:cxnLst/>
          <a:rect l="0" t="0" r="0" b="0"/>
          <a:pathLst>
            <a:path>
              <a:moveTo>
                <a:pt x="0" y="45720"/>
              </a:moveTo>
              <a:lnTo>
                <a:pt x="357780" y="45720"/>
              </a:lnTo>
            </a:path>
          </a:pathLst>
        </a:custGeom>
        <a:noFill/>
        <a:ln w="12700" cap="flat" cmpd="sng" algn="ctr">
          <a:solidFill>
            <a:schemeClr val="dk1"/>
          </a:solidFill>
          <a:prstDash val="solid"/>
          <a:miter lim="800000"/>
          <a:tailEnd type="arrow"/>
        </a:ln>
        <a:effectLst/>
      </dsp:spPr>
      <dsp:style>
        <a:lnRef idx="2">
          <a:schemeClr val="dk1"/>
        </a:lnRef>
        <a:fillRef idx="0">
          <a:schemeClr val="dk1"/>
        </a:fillRef>
        <a:effectRef idx="1">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GB" sz="800" kern="1200">
            <a:latin typeface="Outfit Light" pitchFamily="2" charset="0"/>
          </a:endParaRPr>
        </a:p>
      </dsp:txBody>
      <dsp:txXfrm>
        <a:off x="4259882" y="1045102"/>
        <a:ext cx="19419" cy="3887"/>
      </dsp:txXfrm>
    </dsp:sp>
    <dsp:sp modelId="{D327A282-C581-4205-A6FD-7159873EA27C}">
      <dsp:nvSpPr>
        <dsp:cNvPr id="0" name=""/>
        <dsp:cNvSpPr/>
      </dsp:nvSpPr>
      <dsp:spPr>
        <a:xfrm>
          <a:off x="2403892" y="526896"/>
          <a:ext cx="1688609" cy="1040298"/>
        </a:xfrm>
        <a:prstGeom prst="flowChartDocument">
          <a:avLst/>
        </a:prstGeom>
        <a:solidFill>
          <a:srgbClr val="00C896"/>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kern="1200">
              <a:latin typeface="+mj-lt"/>
            </a:rPr>
            <a:t>Draft the following:</a:t>
          </a:r>
        </a:p>
        <a:p>
          <a:pPr marL="0" lvl="0" indent="0" algn="ctr" defTabSz="355600">
            <a:lnSpc>
              <a:spcPct val="90000"/>
            </a:lnSpc>
            <a:spcBef>
              <a:spcPct val="0"/>
            </a:spcBef>
            <a:spcAft>
              <a:spcPct val="35000"/>
            </a:spcAft>
            <a:buNone/>
          </a:pPr>
          <a:r>
            <a:rPr lang="en-US" sz="800" b="1" kern="1200">
              <a:latin typeface="+mj-lt"/>
            </a:rPr>
            <a:t>Programme Specification​</a:t>
          </a:r>
        </a:p>
        <a:p>
          <a:pPr marL="0" lvl="0" indent="0" algn="ctr" defTabSz="355600">
            <a:lnSpc>
              <a:spcPct val="90000"/>
            </a:lnSpc>
            <a:spcBef>
              <a:spcPct val="0"/>
            </a:spcBef>
            <a:spcAft>
              <a:spcPct val="35000"/>
            </a:spcAft>
            <a:buNone/>
          </a:pPr>
          <a:r>
            <a:rPr lang="en-US" sz="800" b="1" kern="1200">
              <a:latin typeface="+mj-lt"/>
            </a:rPr>
            <a:t>Module Descriptors </a:t>
          </a:r>
          <a:r>
            <a:rPr lang="en-US" sz="800" kern="1200">
              <a:latin typeface="+mj-lt"/>
            </a:rPr>
            <a:t>for all </a:t>
          </a:r>
          <a:r>
            <a:rPr lang="en-US" sz="800" b="1" kern="1200">
              <a:latin typeface="+mj-lt"/>
            </a:rPr>
            <a:t>new modules​</a:t>
          </a:r>
        </a:p>
        <a:p>
          <a:pPr marL="0" lvl="0" indent="0" algn="ctr" defTabSz="355600">
            <a:lnSpc>
              <a:spcPct val="90000"/>
            </a:lnSpc>
            <a:spcBef>
              <a:spcPct val="0"/>
            </a:spcBef>
            <a:spcAft>
              <a:spcPct val="35000"/>
            </a:spcAft>
            <a:buNone/>
          </a:pPr>
          <a:r>
            <a:rPr lang="en-US" sz="800" b="1" kern="1200">
              <a:latin typeface="+mj-lt"/>
            </a:rPr>
            <a:t>Accessibility Report</a:t>
          </a:r>
        </a:p>
      </dsp:txBody>
      <dsp:txXfrm>
        <a:off x="2403892" y="526896"/>
        <a:ext cx="1688609" cy="834261"/>
      </dsp:txXfrm>
    </dsp:sp>
    <dsp:sp modelId="{5C4B1965-2B3F-4945-868C-C4CFB16B1132}">
      <dsp:nvSpPr>
        <dsp:cNvPr id="0" name=""/>
        <dsp:cNvSpPr/>
      </dsp:nvSpPr>
      <dsp:spPr>
        <a:xfrm>
          <a:off x="6167692" y="1001325"/>
          <a:ext cx="357780" cy="91440"/>
        </a:xfrm>
        <a:custGeom>
          <a:avLst/>
          <a:gdLst/>
          <a:ahLst/>
          <a:cxnLst/>
          <a:rect l="0" t="0" r="0" b="0"/>
          <a:pathLst>
            <a:path>
              <a:moveTo>
                <a:pt x="0" y="45720"/>
              </a:moveTo>
              <a:lnTo>
                <a:pt x="357780" y="45720"/>
              </a:lnTo>
            </a:path>
          </a:pathLst>
        </a:custGeom>
        <a:noFill/>
        <a:ln w="12700" cap="flat" cmpd="sng" algn="ctr">
          <a:solidFill>
            <a:schemeClr val="dk1"/>
          </a:solidFill>
          <a:prstDash val="solid"/>
          <a:miter lim="800000"/>
          <a:tailEnd type="arrow"/>
        </a:ln>
        <a:effectLst/>
      </dsp:spPr>
      <dsp:style>
        <a:lnRef idx="2">
          <a:schemeClr val="dk1"/>
        </a:lnRef>
        <a:fillRef idx="0">
          <a:schemeClr val="dk1"/>
        </a:fillRef>
        <a:effectRef idx="1">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6336872" y="1045102"/>
        <a:ext cx="19419" cy="3887"/>
      </dsp:txXfrm>
    </dsp:sp>
    <dsp:sp modelId="{9B6EBDAE-6640-4B08-BC6D-C124508138D6}">
      <dsp:nvSpPr>
        <dsp:cNvPr id="0" name=""/>
        <dsp:cNvSpPr/>
      </dsp:nvSpPr>
      <dsp:spPr>
        <a:xfrm>
          <a:off x="4480882" y="662904"/>
          <a:ext cx="1688609" cy="768283"/>
        </a:xfrm>
        <a:prstGeom prst="flowChartProcess">
          <a:avLst/>
        </a:prstGeom>
        <a:solidFill>
          <a:srgbClr val="017D69"/>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a:latin typeface="+mj-lt"/>
            </a:rPr>
            <a:t>Appoint External Assessor </a:t>
          </a:r>
          <a:r>
            <a:rPr lang="en-US" sz="800" kern="1200">
              <a:latin typeface="+mj-lt"/>
            </a:rPr>
            <a:t>and </a:t>
          </a:r>
          <a:r>
            <a:rPr lang="en-US" sz="800" b="1" kern="1200">
              <a:latin typeface="+mj-lt"/>
            </a:rPr>
            <a:t>contact Student Representative(s)</a:t>
          </a:r>
        </a:p>
      </dsp:txBody>
      <dsp:txXfrm>
        <a:off x="4480882" y="662904"/>
        <a:ext cx="1688609" cy="768283"/>
      </dsp:txXfrm>
    </dsp:sp>
    <dsp:sp modelId="{597B9D37-6A96-41D5-AEB1-E0E3F58369CF}">
      <dsp:nvSpPr>
        <dsp:cNvPr id="0" name=""/>
        <dsp:cNvSpPr/>
      </dsp:nvSpPr>
      <dsp:spPr>
        <a:xfrm>
          <a:off x="849678" y="1619797"/>
          <a:ext cx="6552498" cy="547140"/>
        </a:xfrm>
        <a:custGeom>
          <a:avLst/>
          <a:gdLst/>
          <a:ahLst/>
          <a:cxnLst/>
          <a:rect l="0" t="0" r="0" b="0"/>
          <a:pathLst>
            <a:path>
              <a:moveTo>
                <a:pt x="6552498" y="0"/>
              </a:moveTo>
              <a:lnTo>
                <a:pt x="6552498" y="290670"/>
              </a:lnTo>
              <a:lnTo>
                <a:pt x="0" y="290670"/>
              </a:lnTo>
              <a:lnTo>
                <a:pt x="0" y="547140"/>
              </a:lnTo>
            </a:path>
          </a:pathLst>
        </a:custGeom>
        <a:noFill/>
        <a:ln w="12700" cap="flat" cmpd="sng" algn="ctr">
          <a:solidFill>
            <a:schemeClr val="dk1"/>
          </a:solidFill>
          <a:prstDash val="solid"/>
          <a:miter lim="800000"/>
          <a:tailEnd type="arrow"/>
        </a:ln>
        <a:effectLst/>
      </dsp:spPr>
      <dsp:style>
        <a:lnRef idx="2">
          <a:schemeClr val="dk1"/>
        </a:lnRef>
        <a:fillRef idx="0">
          <a:schemeClr val="dk1"/>
        </a:fillRef>
        <a:effectRef idx="1">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GB" sz="800" kern="1200">
            <a:latin typeface="Outfit Light" pitchFamily="2" charset="0"/>
          </a:endParaRPr>
        </a:p>
      </dsp:txBody>
      <dsp:txXfrm>
        <a:off x="3961480" y="1891423"/>
        <a:ext cx="328895" cy="3887"/>
      </dsp:txXfrm>
    </dsp:sp>
    <dsp:sp modelId="{15523A53-A891-43BB-A82D-B8DAE7498379}">
      <dsp:nvSpPr>
        <dsp:cNvPr id="0" name=""/>
        <dsp:cNvSpPr/>
      </dsp:nvSpPr>
      <dsp:spPr>
        <a:xfrm>
          <a:off x="6557872" y="472494"/>
          <a:ext cx="1688609" cy="1149102"/>
        </a:xfrm>
        <a:prstGeom prst="flowChartDocument">
          <a:avLst/>
        </a:prstGeom>
        <a:solidFill>
          <a:srgbClr val="00C896"/>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US" sz="800" b="1" kern="1200">
              <a:latin typeface="+mj-lt"/>
            </a:rPr>
            <a:t>External Assessor and Student Representative(s) /SSLC review documentation and complete Report Forms</a:t>
          </a:r>
        </a:p>
      </dsp:txBody>
      <dsp:txXfrm>
        <a:off x="6557872" y="472494"/>
        <a:ext cx="1688609" cy="921516"/>
      </dsp:txXfrm>
    </dsp:sp>
    <dsp:sp modelId="{6F95FE4F-7734-415E-A3FD-B48213A9D0B6}">
      <dsp:nvSpPr>
        <dsp:cNvPr id="0" name=""/>
        <dsp:cNvSpPr/>
      </dsp:nvSpPr>
      <dsp:spPr>
        <a:xfrm>
          <a:off x="1692183" y="2506427"/>
          <a:ext cx="722165" cy="91440"/>
        </a:xfrm>
        <a:custGeom>
          <a:avLst/>
          <a:gdLst/>
          <a:ahLst/>
          <a:cxnLst/>
          <a:rect l="0" t="0" r="0" b="0"/>
          <a:pathLst>
            <a:path>
              <a:moveTo>
                <a:pt x="0" y="46256"/>
              </a:moveTo>
              <a:lnTo>
                <a:pt x="378182" y="46256"/>
              </a:lnTo>
              <a:lnTo>
                <a:pt x="378182" y="45720"/>
              </a:lnTo>
              <a:lnTo>
                <a:pt x="722165" y="45720"/>
              </a:lnTo>
            </a:path>
          </a:pathLst>
        </a:custGeom>
        <a:noFill/>
        <a:ln w="127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034447" y="2550204"/>
        <a:ext cx="37638" cy="3887"/>
      </dsp:txXfrm>
    </dsp:sp>
    <dsp:sp modelId="{E9D105FA-F7B7-4D18-A207-B2CB0D4412F1}">
      <dsp:nvSpPr>
        <dsp:cNvPr id="0" name=""/>
        <dsp:cNvSpPr/>
      </dsp:nvSpPr>
      <dsp:spPr>
        <a:xfrm>
          <a:off x="5373" y="2199338"/>
          <a:ext cx="1688609" cy="706693"/>
        </a:xfrm>
        <a:prstGeom prst="rect">
          <a:avLst/>
        </a:prstGeom>
        <a:solidFill>
          <a:srgbClr val="017D69"/>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GB" sz="800" kern="1200">
              <a:latin typeface="+mj-lt"/>
            </a:rPr>
            <a:t>Programme Team revise programme documentation in line with feedback </a:t>
          </a:r>
        </a:p>
      </dsp:txBody>
      <dsp:txXfrm>
        <a:off x="5373" y="2199338"/>
        <a:ext cx="1688609" cy="706693"/>
      </dsp:txXfrm>
    </dsp:sp>
    <dsp:sp modelId="{7E5CAC4C-A33A-4C7F-8310-4EDCDE42DF20}">
      <dsp:nvSpPr>
        <dsp:cNvPr id="0" name=""/>
        <dsp:cNvSpPr/>
      </dsp:nvSpPr>
      <dsp:spPr>
        <a:xfrm>
          <a:off x="4133558" y="2505536"/>
          <a:ext cx="370022" cy="91440"/>
        </a:xfrm>
        <a:custGeom>
          <a:avLst/>
          <a:gdLst/>
          <a:ahLst/>
          <a:cxnLst/>
          <a:rect l="0" t="0" r="0" b="0"/>
          <a:pathLst>
            <a:path>
              <a:moveTo>
                <a:pt x="0" y="46611"/>
              </a:moveTo>
              <a:lnTo>
                <a:pt x="202111" y="46611"/>
              </a:lnTo>
              <a:lnTo>
                <a:pt x="202111" y="45720"/>
              </a:lnTo>
              <a:lnTo>
                <a:pt x="370022" y="45720"/>
              </a:lnTo>
            </a:path>
          </a:pathLst>
        </a:custGeom>
        <a:noFill/>
        <a:ln w="12700" cap="flat" cmpd="sng" algn="ctr">
          <a:solidFill>
            <a:schemeClr val="dk1"/>
          </a:solidFill>
          <a:prstDash val="solid"/>
          <a:miter lim="800000"/>
          <a:tailEnd type="arrow"/>
        </a:ln>
        <a:effectLst/>
      </dsp:spPr>
      <dsp:style>
        <a:lnRef idx="2">
          <a:schemeClr val="dk1"/>
        </a:lnRef>
        <a:fillRef idx="0">
          <a:schemeClr val="dk1"/>
        </a:fillRef>
        <a:effectRef idx="1">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GB" sz="800" kern="1200">
            <a:latin typeface="Outfit Light" pitchFamily="2" charset="0"/>
          </a:endParaRPr>
        </a:p>
      </dsp:txBody>
      <dsp:txXfrm>
        <a:off x="4308554" y="2549312"/>
        <a:ext cx="20031" cy="3887"/>
      </dsp:txXfrm>
    </dsp:sp>
    <dsp:sp modelId="{C238E8F4-F3ED-4003-BD77-29CBF6637A75}">
      <dsp:nvSpPr>
        <dsp:cNvPr id="0" name=""/>
        <dsp:cNvSpPr/>
      </dsp:nvSpPr>
      <dsp:spPr>
        <a:xfrm>
          <a:off x="2446748" y="2076471"/>
          <a:ext cx="1688609" cy="951352"/>
        </a:xfrm>
        <a:prstGeom prst="rect">
          <a:avLst/>
        </a:prstGeom>
        <a:solidFill>
          <a:srgbClr val="01DCA5"/>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GB" sz="800" b="1" kern="1200">
              <a:latin typeface="+mj-lt"/>
            </a:rPr>
            <a:t>Learning Design team to review:  </a:t>
          </a:r>
        </a:p>
        <a:p>
          <a:pPr marL="0" lvl="0" indent="0" algn="ctr" defTabSz="355600">
            <a:lnSpc>
              <a:spcPct val="90000"/>
            </a:lnSpc>
            <a:spcBef>
              <a:spcPct val="0"/>
            </a:spcBef>
            <a:spcAft>
              <a:spcPct val="35000"/>
            </a:spcAft>
            <a:buNone/>
          </a:pPr>
          <a:r>
            <a:rPr lang="en-GB" sz="800" kern="1200">
              <a:latin typeface="+mj-lt"/>
            </a:rPr>
            <a:t>Programme Specification </a:t>
          </a:r>
        </a:p>
        <a:p>
          <a:pPr marL="0" lvl="0" indent="0" algn="ctr" defTabSz="355600">
            <a:lnSpc>
              <a:spcPct val="90000"/>
            </a:lnSpc>
            <a:spcBef>
              <a:spcPct val="0"/>
            </a:spcBef>
            <a:spcAft>
              <a:spcPct val="35000"/>
            </a:spcAft>
            <a:buNone/>
          </a:pPr>
          <a:r>
            <a:rPr lang="en-GB" sz="800" kern="1200">
              <a:latin typeface="+mj-lt"/>
            </a:rPr>
            <a:t>Module Descriptors</a:t>
          </a:r>
        </a:p>
        <a:p>
          <a:pPr marL="0" lvl="0" indent="0" algn="ctr" defTabSz="355600">
            <a:lnSpc>
              <a:spcPct val="90000"/>
            </a:lnSpc>
            <a:spcBef>
              <a:spcPct val="0"/>
            </a:spcBef>
            <a:spcAft>
              <a:spcPct val="35000"/>
            </a:spcAft>
            <a:buNone/>
          </a:pPr>
          <a:r>
            <a:rPr lang="en-GB" sz="800" kern="1200">
              <a:latin typeface="+mj-lt"/>
            </a:rPr>
            <a:t>AccessAbility Form</a:t>
          </a:r>
        </a:p>
      </dsp:txBody>
      <dsp:txXfrm>
        <a:off x="2446748" y="2076471"/>
        <a:ext cx="1688609" cy="951352"/>
      </dsp:txXfrm>
    </dsp:sp>
    <dsp:sp modelId="{787BA890-0D46-45D7-90AF-74584941EE93}">
      <dsp:nvSpPr>
        <dsp:cNvPr id="0" name=""/>
        <dsp:cNvSpPr/>
      </dsp:nvSpPr>
      <dsp:spPr>
        <a:xfrm>
          <a:off x="6222791" y="2505536"/>
          <a:ext cx="284224" cy="91440"/>
        </a:xfrm>
        <a:custGeom>
          <a:avLst/>
          <a:gdLst/>
          <a:ahLst/>
          <a:cxnLst/>
          <a:rect l="0" t="0" r="0" b="0"/>
          <a:pathLst>
            <a:path>
              <a:moveTo>
                <a:pt x="0" y="45720"/>
              </a:moveTo>
              <a:lnTo>
                <a:pt x="159212" y="45720"/>
              </a:lnTo>
              <a:lnTo>
                <a:pt x="159212" y="47604"/>
              </a:lnTo>
              <a:lnTo>
                <a:pt x="284224" y="47604"/>
              </a:lnTo>
            </a:path>
          </a:pathLst>
        </a:custGeom>
        <a:noFill/>
        <a:ln w="12700" cap="flat" cmpd="sng" algn="ctr">
          <a:solidFill>
            <a:schemeClr val="dk1"/>
          </a:solidFill>
          <a:prstDash val="solid"/>
          <a:miter lim="800000"/>
          <a:tailEnd type="arrow"/>
        </a:ln>
        <a:effectLst/>
      </dsp:spPr>
      <dsp:style>
        <a:lnRef idx="2">
          <a:schemeClr val="dk1"/>
        </a:lnRef>
        <a:fillRef idx="0">
          <a:schemeClr val="dk1"/>
        </a:fillRef>
        <a:effectRef idx="1">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GB" sz="800" kern="1200">
            <a:latin typeface="Outfit Light" pitchFamily="2" charset="0"/>
          </a:endParaRPr>
        </a:p>
      </dsp:txBody>
      <dsp:txXfrm>
        <a:off x="6357032" y="2549312"/>
        <a:ext cx="15741" cy="3887"/>
      </dsp:txXfrm>
    </dsp:sp>
    <dsp:sp modelId="{B0E1C0C3-244B-4DCF-A5C5-27795F3FC110}">
      <dsp:nvSpPr>
        <dsp:cNvPr id="0" name=""/>
        <dsp:cNvSpPr/>
      </dsp:nvSpPr>
      <dsp:spPr>
        <a:xfrm>
          <a:off x="4535981" y="2098224"/>
          <a:ext cx="1688609" cy="906064"/>
        </a:xfrm>
        <a:prstGeom prst="rect">
          <a:avLst/>
        </a:prstGeom>
        <a:solidFill>
          <a:srgbClr val="017D69"/>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GB" sz="800" kern="1200">
              <a:latin typeface="+mj-lt"/>
            </a:rPr>
            <a:t>Submit documentation to  PDQE by 25 April in the year of delivery</a:t>
          </a:r>
        </a:p>
      </dsp:txBody>
      <dsp:txXfrm>
        <a:off x="4535981" y="2098224"/>
        <a:ext cx="1688609" cy="906064"/>
      </dsp:txXfrm>
    </dsp:sp>
    <dsp:sp modelId="{1E3EE9EE-7E79-4123-A3A0-BC89F093007E}">
      <dsp:nvSpPr>
        <dsp:cNvPr id="0" name=""/>
        <dsp:cNvSpPr/>
      </dsp:nvSpPr>
      <dsp:spPr>
        <a:xfrm>
          <a:off x="6539415" y="2010433"/>
          <a:ext cx="1712436" cy="1085414"/>
        </a:xfrm>
        <a:prstGeom prst="flowChartDecision">
          <a:avLst/>
        </a:prstGeom>
        <a:noFill/>
        <a:ln w="12700" cap="flat" cmpd="sng" algn="ctr">
          <a:solidFill>
            <a:srgbClr val="017D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GB" sz="800" b="1" kern="1200">
              <a:solidFill>
                <a:srgbClr val="017D69"/>
              </a:solidFill>
              <a:latin typeface="+mj-lt"/>
            </a:rPr>
            <a:t>Review and approval by Faculty and Associate Dean</a:t>
          </a:r>
        </a:p>
      </dsp:txBody>
      <dsp:txXfrm>
        <a:off x="6967524" y="2281787"/>
        <a:ext cx="856218" cy="5427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3DFE2-FB08-47F3-8B6C-5B07089CFD78}">
      <dsp:nvSpPr>
        <dsp:cNvPr id="0" name=""/>
        <dsp:cNvSpPr/>
      </dsp:nvSpPr>
      <dsp:spPr>
        <a:xfrm>
          <a:off x="7807879" y="893804"/>
          <a:ext cx="1439303" cy="1439029"/>
        </a:xfrm>
        <a:prstGeom prst="ellipse">
          <a:avLst/>
        </a:prstGeom>
        <a:solidFill>
          <a:srgbClr val="017D69"/>
        </a:solidFill>
        <a:ln w="12700" cap="flat" cmpd="sng" algn="ctr">
          <a:solidFill>
            <a:srgbClr val="017D69"/>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9BF1FD1A-BB78-4BC2-9E68-3A940DB3B47B}">
      <dsp:nvSpPr>
        <dsp:cNvPr id="0" name=""/>
        <dsp:cNvSpPr/>
      </dsp:nvSpPr>
      <dsp:spPr>
        <a:xfrm>
          <a:off x="7856343" y="941781"/>
          <a:ext cx="1343288" cy="1343077"/>
        </a:xfrm>
        <a:prstGeom prst="ellipse">
          <a:avLst/>
        </a:prstGeom>
        <a:solidFill>
          <a:schemeClr val="lt1">
            <a:alpha val="90000"/>
            <a:hueOff val="0"/>
            <a:satOff val="0"/>
            <a:lumOff val="0"/>
            <a:alphaOff val="0"/>
          </a:schemeClr>
        </a:solidFill>
        <a:ln w="12700" cap="flat" cmpd="sng" algn="ctr">
          <a:solidFill>
            <a:srgbClr val="017D6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a:latin typeface="Outfit" pitchFamily="2" charset="0"/>
            </a:rPr>
            <a:t>Cover Form</a:t>
          </a:r>
        </a:p>
      </dsp:txBody>
      <dsp:txXfrm>
        <a:off x="8048372" y="1133685"/>
        <a:ext cx="959230" cy="959268"/>
      </dsp:txXfrm>
    </dsp:sp>
    <dsp:sp modelId="{EA63C746-8D21-4C02-87C3-0B89888CAED3}">
      <dsp:nvSpPr>
        <dsp:cNvPr id="0" name=""/>
        <dsp:cNvSpPr/>
      </dsp:nvSpPr>
      <dsp:spPr>
        <a:xfrm rot="2700000">
          <a:off x="6321127" y="893643"/>
          <a:ext cx="1439100" cy="1439100"/>
        </a:xfrm>
        <a:prstGeom prst="teardrop">
          <a:avLst>
            <a:gd name="adj" fmla="val 100000"/>
          </a:avLst>
        </a:prstGeom>
        <a:solidFill>
          <a:srgbClr val="00C896"/>
        </a:solidFill>
        <a:ln w="12700" cap="flat" cmpd="sng" algn="ctr">
          <a:solidFill>
            <a:srgbClr val="00C896"/>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C8E0EAB0-7E86-4B31-BD15-47DA6B881030}">
      <dsp:nvSpPr>
        <dsp:cNvPr id="0" name=""/>
        <dsp:cNvSpPr/>
      </dsp:nvSpPr>
      <dsp:spPr>
        <a:xfrm>
          <a:off x="6369490" y="941781"/>
          <a:ext cx="1343288" cy="1343077"/>
        </a:xfrm>
        <a:prstGeom prst="ellipse">
          <a:avLst/>
        </a:prstGeom>
        <a:solidFill>
          <a:schemeClr val="lt1">
            <a:alpha val="90000"/>
            <a:hueOff val="0"/>
            <a:satOff val="0"/>
            <a:lumOff val="0"/>
            <a:alphaOff val="0"/>
          </a:schemeClr>
        </a:solidFill>
        <a:ln w="12700" cap="flat" cmpd="sng" algn="ctr">
          <a:solidFill>
            <a:srgbClr val="00C89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a:latin typeface="Outfit" pitchFamily="2" charset="0"/>
            </a:rPr>
            <a:t>Student Rep Report</a:t>
          </a:r>
        </a:p>
      </dsp:txBody>
      <dsp:txXfrm>
        <a:off x="6561519" y="1133685"/>
        <a:ext cx="959230" cy="959268"/>
      </dsp:txXfrm>
    </dsp:sp>
    <dsp:sp modelId="{67965B34-047B-42FB-9F4A-F676DD0A3642}">
      <dsp:nvSpPr>
        <dsp:cNvPr id="0" name=""/>
        <dsp:cNvSpPr/>
      </dsp:nvSpPr>
      <dsp:spPr>
        <a:xfrm rot="2700000">
          <a:off x="4834274" y="893643"/>
          <a:ext cx="1439100" cy="1439100"/>
        </a:xfrm>
        <a:prstGeom prst="teardrop">
          <a:avLst>
            <a:gd name="adj" fmla="val 100000"/>
          </a:avLst>
        </a:prstGeom>
        <a:solidFill>
          <a:srgbClr val="017D69"/>
        </a:solidFill>
        <a:ln w="12700" cap="flat" cmpd="sng" algn="ctr">
          <a:solidFill>
            <a:srgbClr val="017D69"/>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364CE28C-D145-4077-AB7E-B8E4B710F4B1}">
      <dsp:nvSpPr>
        <dsp:cNvPr id="0" name=""/>
        <dsp:cNvSpPr/>
      </dsp:nvSpPr>
      <dsp:spPr>
        <a:xfrm>
          <a:off x="4882637" y="941781"/>
          <a:ext cx="1343288" cy="1343077"/>
        </a:xfrm>
        <a:prstGeom prst="ellipse">
          <a:avLst/>
        </a:prstGeom>
        <a:solidFill>
          <a:schemeClr val="lt1">
            <a:alpha val="90000"/>
            <a:hueOff val="0"/>
            <a:satOff val="0"/>
            <a:lumOff val="0"/>
            <a:alphaOff val="0"/>
          </a:schemeClr>
        </a:solidFill>
        <a:ln w="12700" cap="flat" cmpd="sng" algn="ctr">
          <a:solidFill>
            <a:srgbClr val="017D6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a:latin typeface="Outfit" pitchFamily="2" charset="0"/>
            </a:rPr>
            <a:t>External Assessor Report </a:t>
          </a:r>
        </a:p>
      </dsp:txBody>
      <dsp:txXfrm>
        <a:off x="5074666" y="1133685"/>
        <a:ext cx="959230" cy="959268"/>
      </dsp:txXfrm>
    </dsp:sp>
    <dsp:sp modelId="{6092CE23-BCA7-4D06-8513-275FCBCAFC13}">
      <dsp:nvSpPr>
        <dsp:cNvPr id="0" name=""/>
        <dsp:cNvSpPr/>
      </dsp:nvSpPr>
      <dsp:spPr>
        <a:xfrm rot="2700000">
          <a:off x="3347421" y="893643"/>
          <a:ext cx="1439100" cy="1439100"/>
        </a:xfrm>
        <a:prstGeom prst="teardrop">
          <a:avLst>
            <a:gd name="adj" fmla="val 100000"/>
          </a:avLst>
        </a:prstGeom>
        <a:solidFill>
          <a:srgbClr val="00C896"/>
        </a:solidFill>
        <a:ln w="12700" cap="flat" cmpd="sng" algn="ctr">
          <a:solidFill>
            <a:srgbClr val="00C896"/>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35D4DB0B-9ADD-4000-9602-5302E2BDD950}">
      <dsp:nvSpPr>
        <dsp:cNvPr id="0" name=""/>
        <dsp:cNvSpPr/>
      </dsp:nvSpPr>
      <dsp:spPr>
        <a:xfrm>
          <a:off x="3395784" y="941781"/>
          <a:ext cx="1343288" cy="1343077"/>
        </a:xfrm>
        <a:prstGeom prst="ellipse">
          <a:avLst/>
        </a:prstGeom>
        <a:solidFill>
          <a:schemeClr val="lt1">
            <a:alpha val="90000"/>
            <a:hueOff val="0"/>
            <a:satOff val="0"/>
            <a:lumOff val="0"/>
            <a:alphaOff val="0"/>
          </a:schemeClr>
        </a:solidFill>
        <a:ln w="12700" cap="flat" cmpd="sng" algn="ctr">
          <a:solidFill>
            <a:srgbClr val="00C89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err="1">
              <a:latin typeface="Outfit" pitchFamily="2" charset="0"/>
            </a:rPr>
            <a:t>AccessAbility</a:t>
          </a:r>
          <a:r>
            <a:rPr lang="en-GB" sz="1100" b="1" kern="1200">
              <a:latin typeface="Outfit" pitchFamily="2" charset="0"/>
            </a:rPr>
            <a:t> Report </a:t>
          </a:r>
        </a:p>
      </dsp:txBody>
      <dsp:txXfrm>
        <a:off x="3586898" y="1133685"/>
        <a:ext cx="959230" cy="959268"/>
      </dsp:txXfrm>
    </dsp:sp>
    <dsp:sp modelId="{AEE00A04-A66F-4CC6-8906-48BF124FA1F1}">
      <dsp:nvSpPr>
        <dsp:cNvPr id="0" name=""/>
        <dsp:cNvSpPr/>
      </dsp:nvSpPr>
      <dsp:spPr>
        <a:xfrm rot="2700000">
          <a:off x="1860568" y="893643"/>
          <a:ext cx="1439100" cy="1439100"/>
        </a:xfrm>
        <a:prstGeom prst="teardrop">
          <a:avLst>
            <a:gd name="adj" fmla="val 100000"/>
          </a:avLst>
        </a:prstGeom>
        <a:solidFill>
          <a:srgbClr val="017D69"/>
        </a:solidFill>
        <a:ln w="12700" cap="flat" cmpd="sng" algn="ctr">
          <a:solidFill>
            <a:srgbClr val="017D69"/>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E9AC7B57-9931-43D7-8ABC-070258B5A731}">
      <dsp:nvSpPr>
        <dsp:cNvPr id="0" name=""/>
        <dsp:cNvSpPr/>
      </dsp:nvSpPr>
      <dsp:spPr>
        <a:xfrm>
          <a:off x="1908931" y="941781"/>
          <a:ext cx="1343288" cy="1343077"/>
        </a:xfrm>
        <a:prstGeom prst="ellipse">
          <a:avLst/>
        </a:prstGeom>
        <a:solidFill>
          <a:schemeClr val="lt1">
            <a:alpha val="90000"/>
            <a:hueOff val="0"/>
            <a:satOff val="0"/>
            <a:lumOff val="0"/>
            <a:alphaOff val="0"/>
          </a:schemeClr>
        </a:solidFill>
        <a:ln w="12700" cap="flat" cmpd="sng" algn="ctr">
          <a:solidFill>
            <a:srgbClr val="017D6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a:latin typeface="Outfit" pitchFamily="2" charset="0"/>
            </a:rPr>
            <a:t>Module Descriptors</a:t>
          </a:r>
        </a:p>
      </dsp:txBody>
      <dsp:txXfrm>
        <a:off x="2100045" y="1133685"/>
        <a:ext cx="959230" cy="959268"/>
      </dsp:txXfrm>
    </dsp:sp>
    <dsp:sp modelId="{51D3A25E-452A-4E58-B6B0-5F181B8C0B9D}">
      <dsp:nvSpPr>
        <dsp:cNvPr id="0" name=""/>
        <dsp:cNvSpPr/>
      </dsp:nvSpPr>
      <dsp:spPr>
        <a:xfrm rot="2700000">
          <a:off x="373714" y="893643"/>
          <a:ext cx="1439100" cy="1439100"/>
        </a:xfrm>
        <a:prstGeom prst="teardrop">
          <a:avLst>
            <a:gd name="adj" fmla="val 100000"/>
          </a:avLst>
        </a:prstGeom>
        <a:solidFill>
          <a:srgbClr val="00C896"/>
        </a:solidFill>
        <a:ln w="12700" cap="flat" cmpd="sng" algn="ctr">
          <a:solidFill>
            <a:srgbClr val="00C896"/>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339C46B8-905C-4277-B88E-3A71C9AC9C1F}">
      <dsp:nvSpPr>
        <dsp:cNvPr id="0" name=""/>
        <dsp:cNvSpPr/>
      </dsp:nvSpPr>
      <dsp:spPr>
        <a:xfrm>
          <a:off x="421163" y="941781"/>
          <a:ext cx="1343288" cy="1343077"/>
        </a:xfrm>
        <a:prstGeom prst="ellipse">
          <a:avLst/>
        </a:prstGeom>
        <a:solidFill>
          <a:schemeClr val="lt1">
            <a:alpha val="90000"/>
            <a:hueOff val="0"/>
            <a:satOff val="0"/>
            <a:lumOff val="0"/>
            <a:alphaOff val="0"/>
          </a:schemeClr>
        </a:solidFill>
        <a:ln w="12700" cap="flat" cmpd="sng" algn="ctr">
          <a:solidFill>
            <a:srgbClr val="00C89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a:latin typeface="Outfit" pitchFamily="2" charset="0"/>
            </a:rPr>
            <a:t>Programme Specification </a:t>
          </a:r>
        </a:p>
      </dsp:txBody>
      <dsp:txXfrm>
        <a:off x="613192" y="1133685"/>
        <a:ext cx="959230" cy="95926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932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6529222"/>
      </p:ext>
    </p:extLst>
  </p:cSld>
  <p:clrMap bg1="lt1" tx1="dk1" bg2="lt2" tx2="dk2" accent1="accent1" accent2="accent2" accent3="accent3" accent4="accent4" accent5="accent5" accent6="accent6" hlink="hlink" folHlink="folHlink"/>
  <p:notesStyle>
    <a:lvl1pPr marL="0" algn="l" defTabSz="415869" rtl="0" eaLnBrk="1" latinLnBrk="0" hangingPunct="1">
      <a:defRPr sz="546" kern="1200">
        <a:solidFill>
          <a:schemeClr val="tx1"/>
        </a:solidFill>
        <a:latin typeface="+mn-lt"/>
        <a:ea typeface="+mn-ea"/>
        <a:cs typeface="+mn-cs"/>
      </a:defRPr>
    </a:lvl1pPr>
    <a:lvl2pPr marL="207935" algn="l" defTabSz="415869" rtl="0" eaLnBrk="1" latinLnBrk="0" hangingPunct="1">
      <a:defRPr sz="546" kern="1200">
        <a:solidFill>
          <a:schemeClr val="tx1"/>
        </a:solidFill>
        <a:latin typeface="+mn-lt"/>
        <a:ea typeface="+mn-ea"/>
        <a:cs typeface="+mn-cs"/>
      </a:defRPr>
    </a:lvl2pPr>
    <a:lvl3pPr marL="415869" algn="l" defTabSz="415869" rtl="0" eaLnBrk="1" latinLnBrk="0" hangingPunct="1">
      <a:defRPr sz="546" kern="1200">
        <a:solidFill>
          <a:schemeClr val="tx1"/>
        </a:solidFill>
        <a:latin typeface="+mn-lt"/>
        <a:ea typeface="+mn-ea"/>
        <a:cs typeface="+mn-cs"/>
      </a:defRPr>
    </a:lvl3pPr>
    <a:lvl4pPr marL="623804" algn="l" defTabSz="415869" rtl="0" eaLnBrk="1" latinLnBrk="0" hangingPunct="1">
      <a:defRPr sz="546" kern="1200">
        <a:solidFill>
          <a:schemeClr val="tx1"/>
        </a:solidFill>
        <a:latin typeface="+mn-lt"/>
        <a:ea typeface="+mn-ea"/>
        <a:cs typeface="+mn-cs"/>
      </a:defRPr>
    </a:lvl4pPr>
    <a:lvl5pPr marL="831738" algn="l" defTabSz="415869" rtl="0" eaLnBrk="1" latinLnBrk="0" hangingPunct="1">
      <a:defRPr sz="546" kern="1200">
        <a:solidFill>
          <a:schemeClr val="tx1"/>
        </a:solidFill>
        <a:latin typeface="+mn-lt"/>
        <a:ea typeface="+mn-ea"/>
        <a:cs typeface="+mn-cs"/>
      </a:defRPr>
    </a:lvl5pPr>
    <a:lvl6pPr marL="1039673" algn="l" defTabSz="415869" rtl="0" eaLnBrk="1" latinLnBrk="0" hangingPunct="1">
      <a:defRPr sz="546" kern="1200">
        <a:solidFill>
          <a:schemeClr val="tx1"/>
        </a:solidFill>
        <a:latin typeface="+mn-lt"/>
        <a:ea typeface="+mn-ea"/>
        <a:cs typeface="+mn-cs"/>
      </a:defRPr>
    </a:lvl6pPr>
    <a:lvl7pPr marL="1247607" algn="l" defTabSz="415869" rtl="0" eaLnBrk="1" latinLnBrk="0" hangingPunct="1">
      <a:defRPr sz="546" kern="1200">
        <a:solidFill>
          <a:schemeClr val="tx1"/>
        </a:solidFill>
        <a:latin typeface="+mn-lt"/>
        <a:ea typeface="+mn-ea"/>
        <a:cs typeface="+mn-cs"/>
      </a:defRPr>
    </a:lvl7pPr>
    <a:lvl8pPr marL="1455542" algn="l" defTabSz="415869" rtl="0" eaLnBrk="1" latinLnBrk="0" hangingPunct="1">
      <a:defRPr sz="546" kern="1200">
        <a:solidFill>
          <a:schemeClr val="tx1"/>
        </a:solidFill>
        <a:latin typeface="+mn-lt"/>
        <a:ea typeface="+mn-ea"/>
        <a:cs typeface="+mn-cs"/>
      </a:defRPr>
    </a:lvl8pPr>
    <a:lvl9pPr marL="1663476" algn="l" defTabSz="415869" rtl="0" eaLnBrk="1" latinLnBrk="0" hangingPunct="1">
      <a:defRPr sz="54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endParaRPr lang="en-GB"/>
          </a:p>
        </p:txBody>
      </p:sp>
    </p:spTree>
    <p:extLst>
      <p:ext uri="{BB962C8B-B14F-4D97-AF65-F5344CB8AC3E}">
        <p14:creationId xmlns:p14="http://schemas.microsoft.com/office/powerpoint/2010/main" val="20399461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_white_opt1">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BAC4B8B1-E9D0-3C8E-A507-4A7B253F87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92535" y="361"/>
            <a:ext cx="3851465" cy="5143139"/>
          </a:xfrm>
          <a:prstGeom prst="rect">
            <a:avLst/>
          </a:prstGeom>
        </p:spPr>
      </p:pic>
      <p:sp>
        <p:nvSpPr>
          <p:cNvPr id="5" name="Title Placeholder 1">
            <a:extLst>
              <a:ext uri="{FF2B5EF4-FFF2-40B4-BE49-F238E27FC236}">
                <a16:creationId xmlns:a16="http://schemas.microsoft.com/office/drawing/2014/main" id="{8ACB8A57-5EFB-A8C3-4852-AD100EC5EFBC}"/>
              </a:ext>
            </a:extLst>
          </p:cNvPr>
          <p:cNvSpPr>
            <a:spLocks noGrp="1"/>
          </p:cNvSpPr>
          <p:nvPr>
            <p:ph type="title" hasCustomPrompt="1"/>
          </p:nvPr>
        </p:nvSpPr>
        <p:spPr>
          <a:xfrm>
            <a:off x="389157" y="3097148"/>
            <a:ext cx="4706868" cy="997860"/>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 title maximum of 2 lines</a:t>
            </a:r>
            <a:endParaRPr lang="en-US"/>
          </a:p>
        </p:txBody>
      </p:sp>
      <p:pic>
        <p:nvPicPr>
          <p:cNvPr id="8" name="Picture 7" descr="Logo&#10;&#10;Description automatically generated with medium confidence">
            <a:extLst>
              <a:ext uri="{FF2B5EF4-FFF2-40B4-BE49-F238E27FC236}">
                <a16:creationId xmlns:a16="http://schemas.microsoft.com/office/drawing/2014/main" id="{1199BFAD-F4D4-1B01-012B-E92049685C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394" y="324909"/>
            <a:ext cx="4135674" cy="2721896"/>
          </a:xfrm>
          <a:prstGeom prst="rect">
            <a:avLst/>
          </a:prstGeom>
        </p:spPr>
      </p:pic>
    </p:spTree>
    <p:extLst>
      <p:ext uri="{BB962C8B-B14F-4D97-AF65-F5344CB8AC3E}">
        <p14:creationId xmlns:p14="http://schemas.microsoft.com/office/powerpoint/2010/main" val="3023147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Slide_green_opt5">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52D71C4C-306A-A0BD-62AA-747F3FE1639B}"/>
              </a:ext>
            </a:extLst>
          </p:cNvPr>
          <p:cNvSpPr/>
          <p:nvPr userDrawn="1"/>
        </p:nvSpPr>
        <p:spPr>
          <a:xfrm>
            <a:off x="1" y="0"/>
            <a:ext cx="5401549"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sp>
        <p:nvSpPr>
          <p:cNvPr id="3" name="Picture Placeholder 12">
            <a:extLst>
              <a:ext uri="{FF2B5EF4-FFF2-40B4-BE49-F238E27FC236}">
                <a16:creationId xmlns:a16="http://schemas.microsoft.com/office/drawing/2014/main" id="{D02B1128-FC30-2A5F-395F-B23F39F01B7A}"/>
              </a:ext>
            </a:extLst>
          </p:cNvPr>
          <p:cNvSpPr>
            <a:spLocks noGrp="1"/>
          </p:cNvSpPr>
          <p:nvPr>
            <p:ph type="pic" sz="quarter" idx="10"/>
          </p:nvPr>
        </p:nvSpPr>
        <p:spPr>
          <a:xfrm>
            <a:off x="5554548" y="0"/>
            <a:ext cx="3589452" cy="5143500"/>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2" name="object 3">
            <a:extLst>
              <a:ext uri="{FF2B5EF4-FFF2-40B4-BE49-F238E27FC236}">
                <a16:creationId xmlns:a16="http://schemas.microsoft.com/office/drawing/2014/main" id="{89B06EA9-5726-1883-D30F-BFF95D19A571}"/>
              </a:ext>
            </a:extLst>
          </p:cNvPr>
          <p:cNvSpPr/>
          <p:nvPr userDrawn="1"/>
        </p:nvSpPr>
        <p:spPr>
          <a:xfrm>
            <a:off x="5401549"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pic>
        <p:nvPicPr>
          <p:cNvPr id="5" name="Picture 4" descr="Logo&#10;&#10;Description automatically generated">
            <a:extLst>
              <a:ext uri="{FF2B5EF4-FFF2-40B4-BE49-F238E27FC236}">
                <a16:creationId xmlns:a16="http://schemas.microsoft.com/office/drawing/2014/main" id="{523A3671-EF21-D70D-2E1F-A668634359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0" name="Title Placeholder 1">
            <a:extLst>
              <a:ext uri="{FF2B5EF4-FFF2-40B4-BE49-F238E27FC236}">
                <a16:creationId xmlns:a16="http://schemas.microsoft.com/office/drawing/2014/main" id="{75D80FCF-3CBB-04A7-ECCA-B8C5E132E589}"/>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a:t>
            </a:r>
            <a:br>
              <a:rPr lang="en-GB"/>
            </a:br>
            <a:r>
              <a:rPr lang="en-GB"/>
              <a:t>title maximum of 4 lines </a:t>
            </a:r>
            <a:endParaRPr lang="en-US"/>
          </a:p>
        </p:txBody>
      </p:sp>
      <p:sp>
        <p:nvSpPr>
          <p:cNvPr id="11" name="Subtitle 2">
            <a:extLst>
              <a:ext uri="{FF2B5EF4-FFF2-40B4-BE49-F238E27FC236}">
                <a16:creationId xmlns:a16="http://schemas.microsoft.com/office/drawing/2014/main" id="{485DB350-EE56-950E-D578-B313C92F0230}"/>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Tree>
    <p:extLst>
      <p:ext uri="{BB962C8B-B14F-4D97-AF65-F5344CB8AC3E}">
        <p14:creationId xmlns:p14="http://schemas.microsoft.com/office/powerpoint/2010/main" val="1046407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Slide_white_opt6_3">
    <p:spTree>
      <p:nvGrpSpPr>
        <p:cNvPr id="1" name=""/>
        <p:cNvGrpSpPr/>
        <p:nvPr/>
      </p:nvGrpSpPr>
      <p:grpSpPr>
        <a:xfrm>
          <a:off x="0" y="0"/>
          <a:ext cx="0" cy="0"/>
          <a:chOff x="0" y="0"/>
          <a:chExt cx="0" cy="0"/>
        </a:xfrm>
      </p:grpSpPr>
      <p:sp>
        <p:nvSpPr>
          <p:cNvPr id="14" name="object 3">
            <a:extLst>
              <a:ext uri="{FF2B5EF4-FFF2-40B4-BE49-F238E27FC236}">
                <a16:creationId xmlns:a16="http://schemas.microsoft.com/office/drawing/2014/main" id="{A1A56CEC-F9B4-6B61-96FA-BE9AFF2B61AE}"/>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0" name="Title Placeholder 1">
            <a:extLst>
              <a:ext uri="{FF2B5EF4-FFF2-40B4-BE49-F238E27FC236}">
                <a16:creationId xmlns:a16="http://schemas.microsoft.com/office/drawing/2014/main" id="{76C95C69-9981-BDC4-EB37-A36C66206B18}"/>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sp>
        <p:nvSpPr>
          <p:cNvPr id="11" name="Subtitle 2">
            <a:extLst>
              <a:ext uri="{FF2B5EF4-FFF2-40B4-BE49-F238E27FC236}">
                <a16:creationId xmlns:a16="http://schemas.microsoft.com/office/drawing/2014/main" id="{28E454C8-6C6C-B313-F7B3-801EA0F04508}"/>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pic>
        <p:nvPicPr>
          <p:cNvPr id="12" name="Picture 11" descr="Logo&#10;&#10;Description automatically generated with medium confidence">
            <a:extLst>
              <a:ext uri="{FF2B5EF4-FFF2-40B4-BE49-F238E27FC236}">
                <a16:creationId xmlns:a16="http://schemas.microsoft.com/office/drawing/2014/main" id="{85C755DB-893F-C64E-8AF2-C831F24E08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2" name="Picture Placeholder 12">
            <a:extLst>
              <a:ext uri="{FF2B5EF4-FFF2-40B4-BE49-F238E27FC236}">
                <a16:creationId xmlns:a16="http://schemas.microsoft.com/office/drawing/2014/main" id="{2D16448E-F6D1-2C20-67AF-E1151C7186A0}"/>
              </a:ext>
            </a:extLst>
          </p:cNvPr>
          <p:cNvSpPr>
            <a:spLocks noGrp="1"/>
          </p:cNvSpPr>
          <p:nvPr>
            <p:ph type="pic" sz="quarter" idx="10"/>
          </p:nvPr>
        </p:nvSpPr>
        <p:spPr>
          <a:xfrm>
            <a:off x="6941111" y="-5016"/>
            <a:ext cx="2202889" cy="51435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1557868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_green_opt6">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9B351935-2C81-E56E-4364-8BD26F7C6E1A}"/>
              </a:ext>
            </a:extLst>
          </p:cNvPr>
          <p:cNvSpPr/>
          <p:nvPr userDrawn="1"/>
        </p:nvSpPr>
        <p:spPr>
          <a:xfrm>
            <a:off x="0" y="0"/>
            <a:ext cx="6788112"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9" name="Picture 8" descr="Logo&#10;&#10;Description automatically generated">
            <a:extLst>
              <a:ext uri="{FF2B5EF4-FFF2-40B4-BE49-F238E27FC236}">
                <a16:creationId xmlns:a16="http://schemas.microsoft.com/office/drawing/2014/main" id="{779D9B10-07A0-AAA2-F150-D4E0F68AC5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3" name="Title Placeholder 1">
            <a:extLst>
              <a:ext uri="{FF2B5EF4-FFF2-40B4-BE49-F238E27FC236}">
                <a16:creationId xmlns:a16="http://schemas.microsoft.com/office/drawing/2014/main" id="{293FCEBB-2B78-CAAE-746C-62AA054C77FF}"/>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a:t>
            </a:r>
            <a:br>
              <a:rPr lang="en-GB"/>
            </a:br>
            <a:r>
              <a:rPr lang="en-GB"/>
              <a:t>title maximum of 4 lines </a:t>
            </a:r>
            <a:endParaRPr lang="en-US"/>
          </a:p>
        </p:txBody>
      </p:sp>
      <p:sp>
        <p:nvSpPr>
          <p:cNvPr id="14" name="object 3">
            <a:extLst>
              <a:ext uri="{FF2B5EF4-FFF2-40B4-BE49-F238E27FC236}">
                <a16:creationId xmlns:a16="http://schemas.microsoft.com/office/drawing/2014/main" id="{A1A56CEC-F9B4-6B61-96FA-BE9AFF2B61AE}"/>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5" name="Subtitle 2">
            <a:extLst>
              <a:ext uri="{FF2B5EF4-FFF2-40B4-BE49-F238E27FC236}">
                <a16:creationId xmlns:a16="http://schemas.microsoft.com/office/drawing/2014/main" id="{42689901-C3D4-869C-BD53-27333BB19431}"/>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2" name="Picture Placeholder 12">
            <a:extLst>
              <a:ext uri="{FF2B5EF4-FFF2-40B4-BE49-F238E27FC236}">
                <a16:creationId xmlns:a16="http://schemas.microsoft.com/office/drawing/2014/main" id="{F255504C-6278-D317-3B7B-B0FC81F2265D}"/>
              </a:ext>
            </a:extLst>
          </p:cNvPr>
          <p:cNvSpPr>
            <a:spLocks noGrp="1"/>
          </p:cNvSpPr>
          <p:nvPr>
            <p:ph type="pic" sz="quarter" idx="10"/>
          </p:nvPr>
        </p:nvSpPr>
        <p:spPr>
          <a:xfrm>
            <a:off x="6941111" y="-5016"/>
            <a:ext cx="2202889" cy="51435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685386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_white_opt1_2">
    <p:spTree>
      <p:nvGrpSpPr>
        <p:cNvPr id="1" name=""/>
        <p:cNvGrpSpPr/>
        <p:nvPr/>
      </p:nvGrpSpPr>
      <p:grpSpPr>
        <a:xfrm>
          <a:off x="0" y="0"/>
          <a:ext cx="0" cy="0"/>
          <a:chOff x="0" y="0"/>
          <a:chExt cx="0" cy="0"/>
        </a:xfrm>
      </p:grpSpPr>
      <p:sp>
        <p:nvSpPr>
          <p:cNvPr id="14" name="object 3">
            <a:extLst>
              <a:ext uri="{FF2B5EF4-FFF2-40B4-BE49-F238E27FC236}">
                <a16:creationId xmlns:a16="http://schemas.microsoft.com/office/drawing/2014/main" id="{A1A56CEC-F9B4-6B61-96FA-BE9AFF2B61AE}"/>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3" name="Title Placeholder 1">
            <a:extLst>
              <a:ext uri="{FF2B5EF4-FFF2-40B4-BE49-F238E27FC236}">
                <a16:creationId xmlns:a16="http://schemas.microsoft.com/office/drawing/2014/main" id="{F44AC0E7-BC0A-60E6-DB9B-9E4959B08777}"/>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3600" b="1" i="0">
                <a:solidFill>
                  <a:srgbClr val="003C3B"/>
                </a:solidFill>
                <a:latin typeface="Outfit" pitchFamily="2" charset="0"/>
              </a:defRPr>
            </a:lvl1pPr>
          </a:lstStyle>
          <a:p>
            <a:r>
              <a:rPr lang="en-GB"/>
              <a:t>Divider Slide </a:t>
            </a:r>
            <a:endParaRPr lang="en-US"/>
          </a:p>
        </p:txBody>
      </p:sp>
      <p:sp>
        <p:nvSpPr>
          <p:cNvPr id="6" name="Subtitle 2">
            <a:extLst>
              <a:ext uri="{FF2B5EF4-FFF2-40B4-BE49-F238E27FC236}">
                <a16:creationId xmlns:a16="http://schemas.microsoft.com/office/drawing/2014/main" id="{48776E67-A12F-39E1-5122-480F41F2B23A}"/>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pic>
        <p:nvPicPr>
          <p:cNvPr id="7" name="Picture 6" descr="Logo&#10;&#10;Description automatically generated with medium confidence">
            <a:extLst>
              <a:ext uri="{FF2B5EF4-FFF2-40B4-BE49-F238E27FC236}">
                <a16:creationId xmlns:a16="http://schemas.microsoft.com/office/drawing/2014/main" id="{BA2B8176-154E-1134-AE38-0573799014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2" name="Picture Placeholder 12">
            <a:extLst>
              <a:ext uri="{FF2B5EF4-FFF2-40B4-BE49-F238E27FC236}">
                <a16:creationId xmlns:a16="http://schemas.microsoft.com/office/drawing/2014/main" id="{253E632D-627C-2CF2-8F59-9A00EB7D70DE}"/>
              </a:ext>
            </a:extLst>
          </p:cNvPr>
          <p:cNvSpPr>
            <a:spLocks noGrp="1"/>
          </p:cNvSpPr>
          <p:nvPr>
            <p:ph type="pic" sz="quarter" idx="10"/>
          </p:nvPr>
        </p:nvSpPr>
        <p:spPr>
          <a:xfrm>
            <a:off x="6941111" y="-5016"/>
            <a:ext cx="2202889" cy="51435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1912097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_green_opt1_3">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9B351935-2C81-E56E-4364-8BD26F7C6E1A}"/>
              </a:ext>
            </a:extLst>
          </p:cNvPr>
          <p:cNvSpPr/>
          <p:nvPr userDrawn="1"/>
        </p:nvSpPr>
        <p:spPr>
          <a:xfrm>
            <a:off x="0" y="0"/>
            <a:ext cx="6788112"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9" name="Picture 8" descr="Logo&#10;&#10;Description automatically generated">
            <a:extLst>
              <a:ext uri="{FF2B5EF4-FFF2-40B4-BE49-F238E27FC236}">
                <a16:creationId xmlns:a16="http://schemas.microsoft.com/office/drawing/2014/main" id="{779D9B10-07A0-AAA2-F150-D4E0F68AC5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4" name="object 3">
            <a:extLst>
              <a:ext uri="{FF2B5EF4-FFF2-40B4-BE49-F238E27FC236}">
                <a16:creationId xmlns:a16="http://schemas.microsoft.com/office/drawing/2014/main" id="{A1A56CEC-F9B4-6B61-96FA-BE9AFF2B61AE}"/>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5" name="Subtitle 2">
            <a:extLst>
              <a:ext uri="{FF2B5EF4-FFF2-40B4-BE49-F238E27FC236}">
                <a16:creationId xmlns:a16="http://schemas.microsoft.com/office/drawing/2014/main" id="{42689901-C3D4-869C-BD53-27333BB19431}"/>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2" name="Title Placeholder 1">
            <a:extLst>
              <a:ext uri="{FF2B5EF4-FFF2-40B4-BE49-F238E27FC236}">
                <a16:creationId xmlns:a16="http://schemas.microsoft.com/office/drawing/2014/main" id="{CE83BAD9-BD3D-6E62-299D-153A8F0BA5F3}"/>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1" i="0">
                <a:solidFill>
                  <a:schemeClr val="bg1"/>
                </a:solidFill>
                <a:latin typeface="Outfit" pitchFamily="2" charset="0"/>
              </a:defRPr>
            </a:lvl1pPr>
          </a:lstStyle>
          <a:p>
            <a:r>
              <a:rPr lang="en-GB"/>
              <a:t>Divider Slide </a:t>
            </a:r>
            <a:endParaRPr lang="en-US"/>
          </a:p>
        </p:txBody>
      </p:sp>
      <p:sp>
        <p:nvSpPr>
          <p:cNvPr id="3" name="Picture Placeholder 12">
            <a:extLst>
              <a:ext uri="{FF2B5EF4-FFF2-40B4-BE49-F238E27FC236}">
                <a16:creationId xmlns:a16="http://schemas.microsoft.com/office/drawing/2014/main" id="{C126C8C0-3094-993C-1E39-30F086435078}"/>
              </a:ext>
            </a:extLst>
          </p:cNvPr>
          <p:cNvSpPr>
            <a:spLocks noGrp="1"/>
          </p:cNvSpPr>
          <p:nvPr>
            <p:ph type="pic" sz="quarter" idx="10"/>
          </p:nvPr>
        </p:nvSpPr>
        <p:spPr>
          <a:xfrm>
            <a:off x="6941111" y="-5016"/>
            <a:ext cx="2202889" cy="51435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3953685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_white_opt2">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7953599" y="4443894"/>
            <a:ext cx="763925" cy="480003"/>
          </a:xfrm>
          <a:prstGeom prst="rect">
            <a:avLst/>
          </a:prstGeom>
        </p:spPr>
        <p:txBody>
          <a:bodyPr vert="horz" wrap="square" lIns="0" tIns="0" rIns="0" bIns="0" rtlCol="0">
            <a:spAutoFit/>
          </a:bodyPr>
          <a:lstStyle/>
          <a:p>
            <a:pPr marL="5776">
              <a:lnSpc>
                <a:spcPts val="1069"/>
              </a:lnSpc>
            </a:pPr>
            <a:r>
              <a:rPr sz="1228" b="0" i="0" spc="-5">
                <a:solidFill>
                  <a:srgbClr val="FFFFFF"/>
                </a:solidFill>
                <a:latin typeface="Outfit" pitchFamily="2" charset="0"/>
                <a:cs typeface="Spectral-Light"/>
              </a:rPr>
              <a:t>University</a:t>
            </a:r>
            <a:endParaRPr sz="1228" b="0" i="0">
              <a:latin typeface="Outfit" pitchFamily="2" charset="0"/>
              <a:cs typeface="Spectral-Light"/>
            </a:endParaRPr>
          </a:p>
          <a:p>
            <a:pPr marL="5776">
              <a:lnSpc>
                <a:spcPts val="1308"/>
              </a:lnSpc>
            </a:pPr>
            <a:r>
              <a:rPr sz="1228" b="0" i="0" spc="-25" err="1">
                <a:solidFill>
                  <a:srgbClr val="FFFFFF"/>
                </a:solidFill>
                <a:latin typeface="Outfit" pitchFamily="2" charset="0"/>
                <a:cs typeface="Spectral"/>
              </a:rPr>
              <a:t>of</a:t>
            </a:r>
            <a:r>
              <a:rPr sz="1228" b="0" i="0" spc="-25" err="1">
                <a:solidFill>
                  <a:srgbClr val="FFFFFF"/>
                </a:solidFill>
                <a:latin typeface="Outfit" pitchFamily="2" charset="0"/>
                <a:cs typeface="Spectral-Light"/>
              </a:rPr>
              <a:t>Galway.ie</a:t>
            </a:r>
            <a:endParaRPr sz="1228" b="0" i="0">
              <a:latin typeface="Outfit" pitchFamily="2" charset="0"/>
              <a:cs typeface="Spectral-Light"/>
            </a:endParaRPr>
          </a:p>
        </p:txBody>
      </p:sp>
      <p:sp>
        <p:nvSpPr>
          <p:cNvPr id="10" name="Title Placeholder 1">
            <a:extLst>
              <a:ext uri="{FF2B5EF4-FFF2-40B4-BE49-F238E27FC236}">
                <a16:creationId xmlns:a16="http://schemas.microsoft.com/office/drawing/2014/main" id="{B42C85CB-741A-2D67-0D87-8A43E2C6D3B2}"/>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1" i="0">
                <a:solidFill>
                  <a:srgbClr val="003C3B"/>
                </a:solidFill>
                <a:latin typeface="Outfit" pitchFamily="2" charset="0"/>
              </a:defRPr>
            </a:lvl1pPr>
          </a:lstStyle>
          <a:p>
            <a:r>
              <a:rPr lang="en-GB"/>
              <a:t>Divider Slide </a:t>
            </a:r>
            <a:endParaRPr lang="en-US"/>
          </a:p>
        </p:txBody>
      </p:sp>
      <p:pic>
        <p:nvPicPr>
          <p:cNvPr id="76" name="Picture 75" descr="Icon&#10;&#10;Description automatically generated">
            <a:extLst>
              <a:ext uri="{FF2B5EF4-FFF2-40B4-BE49-F238E27FC236}">
                <a16:creationId xmlns:a16="http://schemas.microsoft.com/office/drawing/2014/main" id="{739C4E43-7729-C4E5-690B-9C37F35AC7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78981" y="181"/>
            <a:ext cx="4965019" cy="5143139"/>
          </a:xfrm>
          <a:prstGeom prst="rect">
            <a:avLst/>
          </a:prstGeom>
        </p:spPr>
      </p:pic>
      <p:pic>
        <p:nvPicPr>
          <p:cNvPr id="79" name="Picture 78" descr="Logo&#10;&#10;Description automatically generated with medium confidence">
            <a:extLst>
              <a:ext uri="{FF2B5EF4-FFF2-40B4-BE49-F238E27FC236}">
                <a16:creationId xmlns:a16="http://schemas.microsoft.com/office/drawing/2014/main" id="{D512AD58-9BCD-C5E1-0485-634CAE1E3E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2" name="Subtitle 2">
            <a:extLst>
              <a:ext uri="{FF2B5EF4-FFF2-40B4-BE49-F238E27FC236}">
                <a16:creationId xmlns:a16="http://schemas.microsoft.com/office/drawing/2014/main" id="{D9CE0E88-1024-2217-A732-5EB0B740467A}"/>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Tree>
    <p:extLst>
      <p:ext uri="{BB962C8B-B14F-4D97-AF65-F5344CB8AC3E}">
        <p14:creationId xmlns:p14="http://schemas.microsoft.com/office/powerpoint/2010/main" val="1474224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_green_opt2">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A3ED5843-A67C-EFB1-D461-9CCEDF85A6CF}"/>
              </a:ext>
            </a:extLst>
          </p:cNvPr>
          <p:cNvSpPr/>
          <p:nvPr userDrawn="1"/>
        </p:nvSpPr>
        <p:spPr>
          <a:xfrm>
            <a:off x="0" y="0"/>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a:ln>
            <a:noFill/>
          </a:ln>
        </p:spPr>
        <p:txBody>
          <a:bodyPr wrap="square" lIns="0" tIns="0" rIns="0" bIns="0" rtlCol="0"/>
          <a:lstStyle/>
          <a:p>
            <a:endParaRPr/>
          </a:p>
        </p:txBody>
      </p:sp>
      <p:pic>
        <p:nvPicPr>
          <p:cNvPr id="8" name="Picture 7" descr="Logo&#10;&#10;Description automatically generated">
            <a:extLst>
              <a:ext uri="{FF2B5EF4-FFF2-40B4-BE49-F238E27FC236}">
                <a16:creationId xmlns:a16="http://schemas.microsoft.com/office/drawing/2014/main" id="{5F87C587-D3E3-3680-1B00-7D0CDE25E2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75" name="Title Placeholder 1">
            <a:extLst>
              <a:ext uri="{FF2B5EF4-FFF2-40B4-BE49-F238E27FC236}">
                <a16:creationId xmlns:a16="http://schemas.microsoft.com/office/drawing/2014/main" id="{2AF8EF05-FC9D-6C4A-94EE-0ED4439CD723}"/>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1" i="0">
                <a:solidFill>
                  <a:schemeClr val="bg1"/>
                </a:solidFill>
                <a:latin typeface="Outfit" pitchFamily="2" charset="0"/>
              </a:defRPr>
            </a:lvl1pPr>
          </a:lstStyle>
          <a:p>
            <a:r>
              <a:rPr lang="en-GB"/>
              <a:t>Divider Slide </a:t>
            </a:r>
            <a:endParaRPr lang="en-US"/>
          </a:p>
        </p:txBody>
      </p:sp>
      <p:pic>
        <p:nvPicPr>
          <p:cNvPr id="79" name="Picture 78" descr="Icon&#10;&#10;Description automatically generated">
            <a:extLst>
              <a:ext uri="{FF2B5EF4-FFF2-40B4-BE49-F238E27FC236}">
                <a16:creationId xmlns:a16="http://schemas.microsoft.com/office/drawing/2014/main" id="{63A50759-F8AB-3FBC-D737-5D8E38A3631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122630" y="7729"/>
            <a:ext cx="5021370" cy="5143139"/>
          </a:xfrm>
          <a:prstGeom prst="rect">
            <a:avLst/>
          </a:prstGeom>
        </p:spPr>
      </p:pic>
      <p:sp>
        <p:nvSpPr>
          <p:cNvPr id="80" name="Subtitle 2">
            <a:extLst>
              <a:ext uri="{FF2B5EF4-FFF2-40B4-BE49-F238E27FC236}">
                <a16:creationId xmlns:a16="http://schemas.microsoft.com/office/drawing/2014/main" id="{01C673F2-9EDD-B71B-58BF-18B353D091A5}"/>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Tree>
    <p:extLst>
      <p:ext uri="{BB962C8B-B14F-4D97-AF65-F5344CB8AC3E}">
        <p14:creationId xmlns:p14="http://schemas.microsoft.com/office/powerpoint/2010/main" val="2883415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_white_opt3_2">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FE274902-B01F-6EF6-B71B-60E4A7B679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61"/>
            <a:ext cx="9144000" cy="5143139"/>
          </a:xfrm>
          <a:prstGeom prst="rect">
            <a:avLst/>
          </a:prstGeom>
        </p:spPr>
      </p:pic>
      <p:sp>
        <p:nvSpPr>
          <p:cNvPr id="9" name="Picture Placeholder 8">
            <a:extLst>
              <a:ext uri="{FF2B5EF4-FFF2-40B4-BE49-F238E27FC236}">
                <a16:creationId xmlns:a16="http://schemas.microsoft.com/office/drawing/2014/main" id="{A3F300A6-A419-8C90-233A-37E8AC45F9E0}"/>
              </a:ext>
            </a:extLst>
          </p:cNvPr>
          <p:cNvSpPr>
            <a:spLocks noGrp="1"/>
          </p:cNvSpPr>
          <p:nvPr>
            <p:ph type="pic" sz="quarter" idx="10" hasCustomPrompt="1"/>
          </p:nvPr>
        </p:nvSpPr>
        <p:spPr>
          <a:xfrm>
            <a:off x="6358413" y="0"/>
            <a:ext cx="2284287" cy="1929656"/>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154375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154375 h 7548447"/>
              <a:gd name="connsiteX0" fmla="*/ 0 w 7703452"/>
              <a:gd name="connsiteY0" fmla="*/ 59439 h 6453511"/>
              <a:gd name="connsiteX1" fmla="*/ 7703452 w 7703452"/>
              <a:gd name="connsiteY1" fmla="*/ 0 h 6453511"/>
              <a:gd name="connsiteX2" fmla="*/ 7703452 w 7703452"/>
              <a:gd name="connsiteY2" fmla="*/ 3651126 h 6453511"/>
              <a:gd name="connsiteX3" fmla="*/ 7504076 w 7703452"/>
              <a:gd name="connsiteY3" fmla="*/ 4348188 h 6453511"/>
              <a:gd name="connsiteX4" fmla="*/ 6952854 w 7703452"/>
              <a:gd name="connsiteY4" fmla="*/ 4854927 h 6453511"/>
              <a:gd name="connsiteX5" fmla="*/ 3851726 w 7703452"/>
              <a:gd name="connsiteY5" fmla="*/ 6453511 h 6453511"/>
              <a:gd name="connsiteX6" fmla="*/ 750597 w 7703452"/>
              <a:gd name="connsiteY6" fmla="*/ 4854927 h 6453511"/>
              <a:gd name="connsiteX7" fmla="*/ 199376 w 7703452"/>
              <a:gd name="connsiteY7" fmla="*/ 4348093 h 6453511"/>
              <a:gd name="connsiteX8" fmla="*/ 0 w 7703452"/>
              <a:gd name="connsiteY8" fmla="*/ 3651032 h 6453511"/>
              <a:gd name="connsiteX9" fmla="*/ 0 w 7703452"/>
              <a:gd name="connsiteY9" fmla="*/ 59439 h 6453511"/>
              <a:gd name="connsiteX0" fmla="*/ 0 w 7703452"/>
              <a:gd name="connsiteY0" fmla="*/ 0 h 6458480"/>
              <a:gd name="connsiteX1" fmla="*/ 7703452 w 7703452"/>
              <a:gd name="connsiteY1" fmla="*/ 4969 h 6458480"/>
              <a:gd name="connsiteX2" fmla="*/ 7703452 w 7703452"/>
              <a:gd name="connsiteY2" fmla="*/ 3656095 h 6458480"/>
              <a:gd name="connsiteX3" fmla="*/ 7504076 w 7703452"/>
              <a:gd name="connsiteY3" fmla="*/ 4353157 h 6458480"/>
              <a:gd name="connsiteX4" fmla="*/ 6952854 w 7703452"/>
              <a:gd name="connsiteY4" fmla="*/ 4859896 h 6458480"/>
              <a:gd name="connsiteX5" fmla="*/ 3851726 w 7703452"/>
              <a:gd name="connsiteY5" fmla="*/ 6458480 h 6458480"/>
              <a:gd name="connsiteX6" fmla="*/ 750597 w 7703452"/>
              <a:gd name="connsiteY6" fmla="*/ 4859896 h 6458480"/>
              <a:gd name="connsiteX7" fmla="*/ 199376 w 7703452"/>
              <a:gd name="connsiteY7" fmla="*/ 4353062 h 6458480"/>
              <a:gd name="connsiteX8" fmla="*/ 0 w 7703452"/>
              <a:gd name="connsiteY8" fmla="*/ 3656001 h 6458480"/>
              <a:gd name="connsiteX9" fmla="*/ 0 w 7703452"/>
              <a:gd name="connsiteY9" fmla="*/ 0 h 6458480"/>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50597 w 7703452"/>
              <a:gd name="connsiteY6" fmla="*/ 4859896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57578 w 7703452"/>
              <a:gd name="connsiteY8" fmla="*/ 3648919 h 6401819"/>
              <a:gd name="connsiteX9" fmla="*/ 0 w 7703452"/>
              <a:gd name="connsiteY9" fmla="*/ 0 h 6401819"/>
              <a:gd name="connsiteX0" fmla="*/ 0 w 7653071"/>
              <a:gd name="connsiteY0" fmla="*/ 37526 h 6396850"/>
              <a:gd name="connsiteX1" fmla="*/ 7653071 w 7653071"/>
              <a:gd name="connsiteY1" fmla="*/ 0 h 6396850"/>
              <a:gd name="connsiteX2" fmla="*/ 7653071 w 7653071"/>
              <a:gd name="connsiteY2" fmla="*/ 3651126 h 6396850"/>
              <a:gd name="connsiteX3" fmla="*/ 7453695 w 7653071"/>
              <a:gd name="connsiteY3" fmla="*/ 4348188 h 6396850"/>
              <a:gd name="connsiteX4" fmla="*/ 6902473 w 7653071"/>
              <a:gd name="connsiteY4" fmla="*/ 4854927 h 6396850"/>
              <a:gd name="connsiteX5" fmla="*/ 3822936 w 7653071"/>
              <a:gd name="connsiteY5" fmla="*/ 6396850 h 6396850"/>
              <a:gd name="connsiteX6" fmla="*/ 736202 w 7653071"/>
              <a:gd name="connsiteY6" fmla="*/ 4833679 h 6396850"/>
              <a:gd name="connsiteX7" fmla="*/ 184982 w 7653071"/>
              <a:gd name="connsiteY7" fmla="*/ 4298514 h 6396850"/>
              <a:gd name="connsiteX8" fmla="*/ 7197 w 7653071"/>
              <a:gd name="connsiteY8" fmla="*/ 3643950 h 6396850"/>
              <a:gd name="connsiteX9" fmla="*/ 0 w 7653071"/>
              <a:gd name="connsiteY9" fmla="*/ 37526 h 6396850"/>
              <a:gd name="connsiteX0" fmla="*/ 0 w 7667464"/>
              <a:gd name="connsiteY0" fmla="*/ 2113 h 6361437"/>
              <a:gd name="connsiteX1" fmla="*/ 7667464 w 7667464"/>
              <a:gd name="connsiteY1" fmla="*/ 0 h 6361437"/>
              <a:gd name="connsiteX2" fmla="*/ 7653071 w 7667464"/>
              <a:gd name="connsiteY2" fmla="*/ 3615713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7464"/>
              <a:gd name="connsiteY0" fmla="*/ 2113 h 6361437"/>
              <a:gd name="connsiteX1" fmla="*/ 7667464 w 7667464"/>
              <a:gd name="connsiteY1" fmla="*/ 0 h 6361437"/>
              <a:gd name="connsiteX2" fmla="*/ 7264420 w 7667464"/>
              <a:gd name="connsiteY2" fmla="*/ 3629879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8849"/>
              <a:gd name="connsiteY0" fmla="*/ 2113 h 6361437"/>
              <a:gd name="connsiteX1" fmla="*/ 7667464 w 7668849"/>
              <a:gd name="connsiteY1" fmla="*/ 0 h 6361437"/>
              <a:gd name="connsiteX2" fmla="*/ 7667464 w 7668849"/>
              <a:gd name="connsiteY2" fmla="*/ 3629879 h 6361437"/>
              <a:gd name="connsiteX3" fmla="*/ 7453695 w 7668849"/>
              <a:gd name="connsiteY3" fmla="*/ 4312775 h 6361437"/>
              <a:gd name="connsiteX4" fmla="*/ 6902473 w 7668849"/>
              <a:gd name="connsiteY4" fmla="*/ 4819514 h 6361437"/>
              <a:gd name="connsiteX5" fmla="*/ 3822936 w 7668849"/>
              <a:gd name="connsiteY5" fmla="*/ 6361437 h 6361437"/>
              <a:gd name="connsiteX6" fmla="*/ 736202 w 7668849"/>
              <a:gd name="connsiteY6" fmla="*/ 4798266 h 6361437"/>
              <a:gd name="connsiteX7" fmla="*/ 184982 w 7668849"/>
              <a:gd name="connsiteY7" fmla="*/ 4263101 h 6361437"/>
              <a:gd name="connsiteX8" fmla="*/ 7197 w 7668849"/>
              <a:gd name="connsiteY8" fmla="*/ 3608537 h 6361437"/>
              <a:gd name="connsiteX9" fmla="*/ 0 w 7668849"/>
              <a:gd name="connsiteY9" fmla="*/ 2113 h 6361437"/>
              <a:gd name="connsiteX0" fmla="*/ 0 w 7668849"/>
              <a:gd name="connsiteY0" fmla="*/ 2113 h 6453511"/>
              <a:gd name="connsiteX1" fmla="*/ 7667464 w 7668849"/>
              <a:gd name="connsiteY1" fmla="*/ 0 h 6453511"/>
              <a:gd name="connsiteX2" fmla="*/ 7667464 w 7668849"/>
              <a:gd name="connsiteY2" fmla="*/ 3629879 h 6453511"/>
              <a:gd name="connsiteX3" fmla="*/ 7453695 w 7668849"/>
              <a:gd name="connsiteY3" fmla="*/ 4312775 h 6453511"/>
              <a:gd name="connsiteX4" fmla="*/ 6902473 w 7668849"/>
              <a:gd name="connsiteY4" fmla="*/ 4819514 h 6453511"/>
              <a:gd name="connsiteX5" fmla="*/ 3815740 w 7668849"/>
              <a:gd name="connsiteY5" fmla="*/ 6453511 h 6453511"/>
              <a:gd name="connsiteX6" fmla="*/ 736202 w 7668849"/>
              <a:gd name="connsiteY6" fmla="*/ 4798266 h 6453511"/>
              <a:gd name="connsiteX7" fmla="*/ 184982 w 7668849"/>
              <a:gd name="connsiteY7" fmla="*/ 4263101 h 6453511"/>
              <a:gd name="connsiteX8" fmla="*/ 7197 w 7668849"/>
              <a:gd name="connsiteY8" fmla="*/ 3608537 h 6453511"/>
              <a:gd name="connsiteX9" fmla="*/ 0 w 7668849"/>
              <a:gd name="connsiteY9" fmla="*/ 2113 h 6453511"/>
              <a:gd name="connsiteX0" fmla="*/ 0 w 7668849"/>
              <a:gd name="connsiteY0" fmla="*/ 2113 h 6375602"/>
              <a:gd name="connsiteX1" fmla="*/ 7667464 w 7668849"/>
              <a:gd name="connsiteY1" fmla="*/ 0 h 6375602"/>
              <a:gd name="connsiteX2" fmla="*/ 7667464 w 7668849"/>
              <a:gd name="connsiteY2" fmla="*/ 3629879 h 6375602"/>
              <a:gd name="connsiteX3" fmla="*/ 7453695 w 7668849"/>
              <a:gd name="connsiteY3" fmla="*/ 4312775 h 6375602"/>
              <a:gd name="connsiteX4" fmla="*/ 6902473 w 7668849"/>
              <a:gd name="connsiteY4" fmla="*/ 4819514 h 6375602"/>
              <a:gd name="connsiteX5" fmla="*/ 3837331 w 7668849"/>
              <a:gd name="connsiteY5" fmla="*/ 6375602 h 6375602"/>
              <a:gd name="connsiteX6" fmla="*/ 736202 w 7668849"/>
              <a:gd name="connsiteY6" fmla="*/ 4798266 h 6375602"/>
              <a:gd name="connsiteX7" fmla="*/ 184982 w 7668849"/>
              <a:gd name="connsiteY7" fmla="*/ 4263101 h 6375602"/>
              <a:gd name="connsiteX8" fmla="*/ 7197 w 7668849"/>
              <a:gd name="connsiteY8" fmla="*/ 3608537 h 6375602"/>
              <a:gd name="connsiteX9" fmla="*/ 0 w 7668849"/>
              <a:gd name="connsiteY9" fmla="*/ 2113 h 637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68849" h="6375602">
                <a:moveTo>
                  <a:pt x="0" y="2113"/>
                </a:moveTo>
                <a:lnTo>
                  <a:pt x="7667464" y="0"/>
                </a:lnTo>
                <a:cubicBezTo>
                  <a:pt x="7662666" y="1205238"/>
                  <a:pt x="7672262" y="2424641"/>
                  <a:pt x="7667464" y="3629879"/>
                </a:cubicBezTo>
                <a:cubicBezTo>
                  <a:pt x="7667464" y="3875042"/>
                  <a:pt x="7581193" y="4114503"/>
                  <a:pt x="7453695" y="4312775"/>
                </a:cubicBezTo>
                <a:cubicBezTo>
                  <a:pt x="7326197" y="4511047"/>
                  <a:pt x="7130846" y="4701866"/>
                  <a:pt x="6902473" y="4819514"/>
                </a:cubicBezTo>
                <a:lnTo>
                  <a:pt x="3837331" y="6375602"/>
                </a:lnTo>
                <a:lnTo>
                  <a:pt x="736202" y="4798266"/>
                </a:lnTo>
                <a:cubicBezTo>
                  <a:pt x="507830" y="4680523"/>
                  <a:pt x="317267" y="4476954"/>
                  <a:pt x="184982" y="4263101"/>
                </a:cubicBezTo>
                <a:cubicBezTo>
                  <a:pt x="54497" y="4052190"/>
                  <a:pt x="7197" y="3853699"/>
                  <a:pt x="7197" y="3608537"/>
                </a:cubicBezTo>
                <a:lnTo>
                  <a:pt x="0" y="2113"/>
                </a:lnTo>
                <a:close/>
              </a:path>
            </a:pathLst>
          </a:custGeom>
        </p:spPr>
        <p:txBody>
          <a:bodyPr wrap="square" anchor="ctr">
            <a:noAutofit/>
          </a:bodyPr>
          <a:lstStyle>
            <a:lvl1pPr marL="0" marR="0" indent="0" algn="ctr" defTabSz="415869" rtl="0" eaLnBrk="1" fontAlgn="auto" latinLnBrk="0" hangingPunct="1">
              <a:lnSpc>
                <a:spcPct val="100000"/>
              </a:lnSpc>
              <a:spcBef>
                <a:spcPts val="455"/>
              </a:spcBef>
              <a:spcAft>
                <a:spcPts val="0"/>
              </a:spcAft>
              <a:buClrTx/>
              <a:buSzTx/>
              <a:buFont typeface="Arial" panose="020B0604020202020204" pitchFamily="34" charset="0"/>
              <a:buNone/>
              <a:tabLst/>
              <a:defRPr b="0" i="0">
                <a:solidFill>
                  <a:schemeClr val="bg1"/>
                </a:solidFill>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t>
            </a:r>
            <a:br>
              <a:rPr lang="en-GB"/>
            </a:br>
            <a:r>
              <a:rPr lang="en-GB"/>
              <a:t>add picture</a:t>
            </a:r>
            <a:endParaRPr lang="en-US"/>
          </a:p>
        </p:txBody>
      </p:sp>
      <p:sp>
        <p:nvSpPr>
          <p:cNvPr id="11" name="Rectangle 5">
            <a:extLst>
              <a:ext uri="{FF2B5EF4-FFF2-40B4-BE49-F238E27FC236}">
                <a16:creationId xmlns:a16="http://schemas.microsoft.com/office/drawing/2014/main" id="{615A1A1E-EB3F-911A-8895-76AAF9699152}"/>
              </a:ext>
            </a:extLst>
          </p:cNvPr>
          <p:cNvSpPr/>
          <p:nvPr userDrawn="1"/>
        </p:nvSpPr>
        <p:spPr>
          <a:xfrm>
            <a:off x="7979920" y="0"/>
            <a:ext cx="196510" cy="1687159"/>
          </a:xfrm>
          <a:custGeom>
            <a:avLst/>
            <a:gdLst>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926483 h 3926483"/>
              <a:gd name="connsiteX4" fmla="*/ 0 w 432048"/>
              <a:gd name="connsiteY4" fmla="*/ 0 h 3926483"/>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709667 h 3926483"/>
              <a:gd name="connsiteX4" fmla="*/ 0 w 432048"/>
              <a:gd name="connsiteY4" fmla="*/ 0 h 3926483"/>
              <a:gd name="connsiteX0" fmla="*/ 0 w 432048"/>
              <a:gd name="connsiteY0" fmla="*/ 0 h 3709667"/>
              <a:gd name="connsiteX1" fmla="*/ 432048 w 432048"/>
              <a:gd name="connsiteY1" fmla="*/ 0 h 3709667"/>
              <a:gd name="connsiteX2" fmla="*/ 428073 w 432048"/>
              <a:gd name="connsiteY2" fmla="*/ 3477234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8073 w 432048"/>
              <a:gd name="connsiteY2" fmla="*/ 3333543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4807 w 432048"/>
              <a:gd name="connsiteY2" fmla="*/ 3490298 h 3709667"/>
              <a:gd name="connsiteX3" fmla="*/ 0 w 432048"/>
              <a:gd name="connsiteY3" fmla="*/ 3709667 h 3709667"/>
              <a:gd name="connsiteX4" fmla="*/ 0 w 432048"/>
              <a:gd name="connsiteY4" fmla="*/ 0 h 3709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3709667">
                <a:moveTo>
                  <a:pt x="0" y="0"/>
                </a:moveTo>
                <a:lnTo>
                  <a:pt x="432048" y="0"/>
                </a:lnTo>
                <a:cubicBezTo>
                  <a:pt x="429634" y="1163433"/>
                  <a:pt x="427221" y="2326865"/>
                  <a:pt x="424807" y="3490298"/>
                </a:cubicBezTo>
                <a:lnTo>
                  <a:pt x="0" y="3709667"/>
                </a:lnTo>
                <a:lnTo>
                  <a:pt x="0" y="0"/>
                </a:lnTo>
                <a:close/>
              </a:path>
            </a:pathLst>
          </a:custGeom>
          <a:solidFill>
            <a:srgbClr val="01D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utfit" pitchFamily="2" charset="0"/>
            </a:endParaRPr>
          </a:p>
        </p:txBody>
      </p:sp>
      <p:sp>
        <p:nvSpPr>
          <p:cNvPr id="6" name="Title Placeholder 1">
            <a:extLst>
              <a:ext uri="{FF2B5EF4-FFF2-40B4-BE49-F238E27FC236}">
                <a16:creationId xmlns:a16="http://schemas.microsoft.com/office/drawing/2014/main" id="{9DBC7975-EE5A-D398-AC86-ACDDCB0EB9D9}"/>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1" i="0">
                <a:solidFill>
                  <a:srgbClr val="003C3B"/>
                </a:solidFill>
                <a:latin typeface="Outfit" pitchFamily="2" charset="0"/>
              </a:defRPr>
            </a:lvl1pPr>
          </a:lstStyle>
          <a:p>
            <a:r>
              <a:rPr lang="en-GB"/>
              <a:t>Divider Slide </a:t>
            </a:r>
            <a:endParaRPr lang="en-US"/>
          </a:p>
        </p:txBody>
      </p:sp>
      <p:pic>
        <p:nvPicPr>
          <p:cNvPr id="7" name="Picture 6" descr="Logo&#10;&#10;Description automatically generated with medium confidence">
            <a:extLst>
              <a:ext uri="{FF2B5EF4-FFF2-40B4-BE49-F238E27FC236}">
                <a16:creationId xmlns:a16="http://schemas.microsoft.com/office/drawing/2014/main" id="{10B1BE47-1CA2-4FEA-EA68-808D696D07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0" name="Subtitle 2">
            <a:extLst>
              <a:ext uri="{FF2B5EF4-FFF2-40B4-BE49-F238E27FC236}">
                <a16:creationId xmlns:a16="http://schemas.microsoft.com/office/drawing/2014/main" id="{1E1BD5C4-29E3-E66C-EFEF-43D6572A762B}"/>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Tree>
    <p:extLst>
      <p:ext uri="{BB962C8B-B14F-4D97-AF65-F5344CB8AC3E}">
        <p14:creationId xmlns:p14="http://schemas.microsoft.com/office/powerpoint/2010/main" val="807007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_green_opt3_1">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9FA78424-EBEF-A3A7-C341-7FC211974A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61"/>
            <a:ext cx="9144000" cy="5143139"/>
          </a:xfrm>
          <a:prstGeom prst="rect">
            <a:avLst/>
          </a:prstGeom>
        </p:spPr>
      </p:pic>
      <p:pic>
        <p:nvPicPr>
          <p:cNvPr id="8" name="Picture 7" descr="Logo&#10;&#10;Description automatically generated">
            <a:extLst>
              <a:ext uri="{FF2B5EF4-FFF2-40B4-BE49-F238E27FC236}">
                <a16:creationId xmlns:a16="http://schemas.microsoft.com/office/drawing/2014/main" id="{5F87C587-D3E3-3680-1B00-7D0CDE25E2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75" name="Title Placeholder 1">
            <a:extLst>
              <a:ext uri="{FF2B5EF4-FFF2-40B4-BE49-F238E27FC236}">
                <a16:creationId xmlns:a16="http://schemas.microsoft.com/office/drawing/2014/main" id="{2AF8EF05-FC9D-6C4A-94EE-0ED4439CD723}"/>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1" i="0">
                <a:solidFill>
                  <a:schemeClr val="bg1"/>
                </a:solidFill>
                <a:latin typeface="Outfit" pitchFamily="2" charset="0"/>
              </a:defRPr>
            </a:lvl1pPr>
          </a:lstStyle>
          <a:p>
            <a:r>
              <a:rPr lang="en-GB"/>
              <a:t>Divider Slide </a:t>
            </a:r>
            <a:endParaRPr lang="en-US"/>
          </a:p>
        </p:txBody>
      </p:sp>
      <p:sp>
        <p:nvSpPr>
          <p:cNvPr id="2" name="Subtitle 2">
            <a:extLst>
              <a:ext uri="{FF2B5EF4-FFF2-40B4-BE49-F238E27FC236}">
                <a16:creationId xmlns:a16="http://schemas.microsoft.com/office/drawing/2014/main" id="{DE06D043-BE9E-7D4A-4983-128637F355B8}"/>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5" name="Picture Placeholder 8">
            <a:extLst>
              <a:ext uri="{FF2B5EF4-FFF2-40B4-BE49-F238E27FC236}">
                <a16:creationId xmlns:a16="http://schemas.microsoft.com/office/drawing/2014/main" id="{80C7C12A-42BB-918A-4EDA-059063A00EDC}"/>
              </a:ext>
            </a:extLst>
          </p:cNvPr>
          <p:cNvSpPr>
            <a:spLocks noGrp="1"/>
          </p:cNvSpPr>
          <p:nvPr>
            <p:ph type="pic" sz="quarter" idx="10" hasCustomPrompt="1"/>
          </p:nvPr>
        </p:nvSpPr>
        <p:spPr>
          <a:xfrm>
            <a:off x="6355593" y="0"/>
            <a:ext cx="2284287" cy="1929656"/>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154375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154375 h 7548447"/>
              <a:gd name="connsiteX0" fmla="*/ 0 w 7703452"/>
              <a:gd name="connsiteY0" fmla="*/ 59439 h 6453511"/>
              <a:gd name="connsiteX1" fmla="*/ 7703452 w 7703452"/>
              <a:gd name="connsiteY1" fmla="*/ 0 h 6453511"/>
              <a:gd name="connsiteX2" fmla="*/ 7703452 w 7703452"/>
              <a:gd name="connsiteY2" fmla="*/ 3651126 h 6453511"/>
              <a:gd name="connsiteX3" fmla="*/ 7504076 w 7703452"/>
              <a:gd name="connsiteY3" fmla="*/ 4348188 h 6453511"/>
              <a:gd name="connsiteX4" fmla="*/ 6952854 w 7703452"/>
              <a:gd name="connsiteY4" fmla="*/ 4854927 h 6453511"/>
              <a:gd name="connsiteX5" fmla="*/ 3851726 w 7703452"/>
              <a:gd name="connsiteY5" fmla="*/ 6453511 h 6453511"/>
              <a:gd name="connsiteX6" fmla="*/ 750597 w 7703452"/>
              <a:gd name="connsiteY6" fmla="*/ 4854927 h 6453511"/>
              <a:gd name="connsiteX7" fmla="*/ 199376 w 7703452"/>
              <a:gd name="connsiteY7" fmla="*/ 4348093 h 6453511"/>
              <a:gd name="connsiteX8" fmla="*/ 0 w 7703452"/>
              <a:gd name="connsiteY8" fmla="*/ 3651032 h 6453511"/>
              <a:gd name="connsiteX9" fmla="*/ 0 w 7703452"/>
              <a:gd name="connsiteY9" fmla="*/ 59439 h 6453511"/>
              <a:gd name="connsiteX0" fmla="*/ 0 w 7703452"/>
              <a:gd name="connsiteY0" fmla="*/ 0 h 6458480"/>
              <a:gd name="connsiteX1" fmla="*/ 7703452 w 7703452"/>
              <a:gd name="connsiteY1" fmla="*/ 4969 h 6458480"/>
              <a:gd name="connsiteX2" fmla="*/ 7703452 w 7703452"/>
              <a:gd name="connsiteY2" fmla="*/ 3656095 h 6458480"/>
              <a:gd name="connsiteX3" fmla="*/ 7504076 w 7703452"/>
              <a:gd name="connsiteY3" fmla="*/ 4353157 h 6458480"/>
              <a:gd name="connsiteX4" fmla="*/ 6952854 w 7703452"/>
              <a:gd name="connsiteY4" fmla="*/ 4859896 h 6458480"/>
              <a:gd name="connsiteX5" fmla="*/ 3851726 w 7703452"/>
              <a:gd name="connsiteY5" fmla="*/ 6458480 h 6458480"/>
              <a:gd name="connsiteX6" fmla="*/ 750597 w 7703452"/>
              <a:gd name="connsiteY6" fmla="*/ 4859896 h 6458480"/>
              <a:gd name="connsiteX7" fmla="*/ 199376 w 7703452"/>
              <a:gd name="connsiteY7" fmla="*/ 4353062 h 6458480"/>
              <a:gd name="connsiteX8" fmla="*/ 0 w 7703452"/>
              <a:gd name="connsiteY8" fmla="*/ 3656001 h 6458480"/>
              <a:gd name="connsiteX9" fmla="*/ 0 w 7703452"/>
              <a:gd name="connsiteY9" fmla="*/ 0 h 6458480"/>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50597 w 7703452"/>
              <a:gd name="connsiteY6" fmla="*/ 4859896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57578 w 7703452"/>
              <a:gd name="connsiteY8" fmla="*/ 3648919 h 6401819"/>
              <a:gd name="connsiteX9" fmla="*/ 0 w 7703452"/>
              <a:gd name="connsiteY9" fmla="*/ 0 h 6401819"/>
              <a:gd name="connsiteX0" fmla="*/ 0 w 7653071"/>
              <a:gd name="connsiteY0" fmla="*/ 37526 h 6396850"/>
              <a:gd name="connsiteX1" fmla="*/ 7653071 w 7653071"/>
              <a:gd name="connsiteY1" fmla="*/ 0 h 6396850"/>
              <a:gd name="connsiteX2" fmla="*/ 7653071 w 7653071"/>
              <a:gd name="connsiteY2" fmla="*/ 3651126 h 6396850"/>
              <a:gd name="connsiteX3" fmla="*/ 7453695 w 7653071"/>
              <a:gd name="connsiteY3" fmla="*/ 4348188 h 6396850"/>
              <a:gd name="connsiteX4" fmla="*/ 6902473 w 7653071"/>
              <a:gd name="connsiteY4" fmla="*/ 4854927 h 6396850"/>
              <a:gd name="connsiteX5" fmla="*/ 3822936 w 7653071"/>
              <a:gd name="connsiteY5" fmla="*/ 6396850 h 6396850"/>
              <a:gd name="connsiteX6" fmla="*/ 736202 w 7653071"/>
              <a:gd name="connsiteY6" fmla="*/ 4833679 h 6396850"/>
              <a:gd name="connsiteX7" fmla="*/ 184982 w 7653071"/>
              <a:gd name="connsiteY7" fmla="*/ 4298514 h 6396850"/>
              <a:gd name="connsiteX8" fmla="*/ 7197 w 7653071"/>
              <a:gd name="connsiteY8" fmla="*/ 3643950 h 6396850"/>
              <a:gd name="connsiteX9" fmla="*/ 0 w 7653071"/>
              <a:gd name="connsiteY9" fmla="*/ 37526 h 6396850"/>
              <a:gd name="connsiteX0" fmla="*/ 0 w 7667464"/>
              <a:gd name="connsiteY0" fmla="*/ 2113 h 6361437"/>
              <a:gd name="connsiteX1" fmla="*/ 7667464 w 7667464"/>
              <a:gd name="connsiteY1" fmla="*/ 0 h 6361437"/>
              <a:gd name="connsiteX2" fmla="*/ 7653071 w 7667464"/>
              <a:gd name="connsiteY2" fmla="*/ 3615713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7464"/>
              <a:gd name="connsiteY0" fmla="*/ 2113 h 6361437"/>
              <a:gd name="connsiteX1" fmla="*/ 7667464 w 7667464"/>
              <a:gd name="connsiteY1" fmla="*/ 0 h 6361437"/>
              <a:gd name="connsiteX2" fmla="*/ 7264420 w 7667464"/>
              <a:gd name="connsiteY2" fmla="*/ 3629879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8849"/>
              <a:gd name="connsiteY0" fmla="*/ 2113 h 6361437"/>
              <a:gd name="connsiteX1" fmla="*/ 7667464 w 7668849"/>
              <a:gd name="connsiteY1" fmla="*/ 0 h 6361437"/>
              <a:gd name="connsiteX2" fmla="*/ 7667464 w 7668849"/>
              <a:gd name="connsiteY2" fmla="*/ 3629879 h 6361437"/>
              <a:gd name="connsiteX3" fmla="*/ 7453695 w 7668849"/>
              <a:gd name="connsiteY3" fmla="*/ 4312775 h 6361437"/>
              <a:gd name="connsiteX4" fmla="*/ 6902473 w 7668849"/>
              <a:gd name="connsiteY4" fmla="*/ 4819514 h 6361437"/>
              <a:gd name="connsiteX5" fmla="*/ 3822936 w 7668849"/>
              <a:gd name="connsiteY5" fmla="*/ 6361437 h 6361437"/>
              <a:gd name="connsiteX6" fmla="*/ 736202 w 7668849"/>
              <a:gd name="connsiteY6" fmla="*/ 4798266 h 6361437"/>
              <a:gd name="connsiteX7" fmla="*/ 184982 w 7668849"/>
              <a:gd name="connsiteY7" fmla="*/ 4263101 h 6361437"/>
              <a:gd name="connsiteX8" fmla="*/ 7197 w 7668849"/>
              <a:gd name="connsiteY8" fmla="*/ 3608537 h 6361437"/>
              <a:gd name="connsiteX9" fmla="*/ 0 w 7668849"/>
              <a:gd name="connsiteY9" fmla="*/ 2113 h 6361437"/>
              <a:gd name="connsiteX0" fmla="*/ 0 w 7668849"/>
              <a:gd name="connsiteY0" fmla="*/ 2113 h 6453511"/>
              <a:gd name="connsiteX1" fmla="*/ 7667464 w 7668849"/>
              <a:gd name="connsiteY1" fmla="*/ 0 h 6453511"/>
              <a:gd name="connsiteX2" fmla="*/ 7667464 w 7668849"/>
              <a:gd name="connsiteY2" fmla="*/ 3629879 h 6453511"/>
              <a:gd name="connsiteX3" fmla="*/ 7453695 w 7668849"/>
              <a:gd name="connsiteY3" fmla="*/ 4312775 h 6453511"/>
              <a:gd name="connsiteX4" fmla="*/ 6902473 w 7668849"/>
              <a:gd name="connsiteY4" fmla="*/ 4819514 h 6453511"/>
              <a:gd name="connsiteX5" fmla="*/ 3815740 w 7668849"/>
              <a:gd name="connsiteY5" fmla="*/ 6453511 h 6453511"/>
              <a:gd name="connsiteX6" fmla="*/ 736202 w 7668849"/>
              <a:gd name="connsiteY6" fmla="*/ 4798266 h 6453511"/>
              <a:gd name="connsiteX7" fmla="*/ 184982 w 7668849"/>
              <a:gd name="connsiteY7" fmla="*/ 4263101 h 6453511"/>
              <a:gd name="connsiteX8" fmla="*/ 7197 w 7668849"/>
              <a:gd name="connsiteY8" fmla="*/ 3608537 h 6453511"/>
              <a:gd name="connsiteX9" fmla="*/ 0 w 7668849"/>
              <a:gd name="connsiteY9" fmla="*/ 2113 h 6453511"/>
              <a:gd name="connsiteX0" fmla="*/ 0 w 7668849"/>
              <a:gd name="connsiteY0" fmla="*/ 2113 h 6375602"/>
              <a:gd name="connsiteX1" fmla="*/ 7667464 w 7668849"/>
              <a:gd name="connsiteY1" fmla="*/ 0 h 6375602"/>
              <a:gd name="connsiteX2" fmla="*/ 7667464 w 7668849"/>
              <a:gd name="connsiteY2" fmla="*/ 3629879 h 6375602"/>
              <a:gd name="connsiteX3" fmla="*/ 7453695 w 7668849"/>
              <a:gd name="connsiteY3" fmla="*/ 4312775 h 6375602"/>
              <a:gd name="connsiteX4" fmla="*/ 6902473 w 7668849"/>
              <a:gd name="connsiteY4" fmla="*/ 4819514 h 6375602"/>
              <a:gd name="connsiteX5" fmla="*/ 3837331 w 7668849"/>
              <a:gd name="connsiteY5" fmla="*/ 6375602 h 6375602"/>
              <a:gd name="connsiteX6" fmla="*/ 736202 w 7668849"/>
              <a:gd name="connsiteY6" fmla="*/ 4798266 h 6375602"/>
              <a:gd name="connsiteX7" fmla="*/ 184982 w 7668849"/>
              <a:gd name="connsiteY7" fmla="*/ 4263101 h 6375602"/>
              <a:gd name="connsiteX8" fmla="*/ 7197 w 7668849"/>
              <a:gd name="connsiteY8" fmla="*/ 3608537 h 6375602"/>
              <a:gd name="connsiteX9" fmla="*/ 0 w 7668849"/>
              <a:gd name="connsiteY9" fmla="*/ 2113 h 637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68849" h="6375602">
                <a:moveTo>
                  <a:pt x="0" y="2113"/>
                </a:moveTo>
                <a:lnTo>
                  <a:pt x="7667464" y="0"/>
                </a:lnTo>
                <a:cubicBezTo>
                  <a:pt x="7662666" y="1205238"/>
                  <a:pt x="7672262" y="2424641"/>
                  <a:pt x="7667464" y="3629879"/>
                </a:cubicBezTo>
                <a:cubicBezTo>
                  <a:pt x="7667464" y="3875042"/>
                  <a:pt x="7581193" y="4114503"/>
                  <a:pt x="7453695" y="4312775"/>
                </a:cubicBezTo>
                <a:cubicBezTo>
                  <a:pt x="7326197" y="4511047"/>
                  <a:pt x="7130846" y="4701866"/>
                  <a:pt x="6902473" y="4819514"/>
                </a:cubicBezTo>
                <a:lnTo>
                  <a:pt x="3837331" y="6375602"/>
                </a:lnTo>
                <a:lnTo>
                  <a:pt x="736202" y="4798266"/>
                </a:lnTo>
                <a:cubicBezTo>
                  <a:pt x="507830" y="4680523"/>
                  <a:pt x="317267" y="4476954"/>
                  <a:pt x="184982" y="4263101"/>
                </a:cubicBezTo>
                <a:cubicBezTo>
                  <a:pt x="54497" y="4052190"/>
                  <a:pt x="7197" y="3853699"/>
                  <a:pt x="7197" y="3608537"/>
                </a:cubicBezTo>
                <a:lnTo>
                  <a:pt x="0" y="2113"/>
                </a:lnTo>
                <a:close/>
              </a:path>
            </a:pathLst>
          </a:custGeom>
        </p:spPr>
        <p:txBody>
          <a:bodyPr wrap="square" anchor="ctr">
            <a:noAutofit/>
          </a:bodyPr>
          <a:lstStyle>
            <a:lvl1pPr marL="0" marR="0" indent="0" algn="ctr" defTabSz="415869" rtl="0" eaLnBrk="1" fontAlgn="auto" latinLnBrk="0" hangingPunct="1">
              <a:lnSpc>
                <a:spcPct val="100000"/>
              </a:lnSpc>
              <a:spcBef>
                <a:spcPts val="455"/>
              </a:spcBef>
              <a:spcAft>
                <a:spcPts val="0"/>
              </a:spcAft>
              <a:buClrTx/>
              <a:buSzTx/>
              <a:buFont typeface="Arial" panose="020B0604020202020204" pitchFamily="34" charset="0"/>
              <a:buNone/>
              <a:tabLst/>
              <a:defRPr b="0" i="0">
                <a:solidFill>
                  <a:schemeClr val="bg1"/>
                </a:solidFill>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t>
            </a:r>
            <a:br>
              <a:rPr lang="en-GB"/>
            </a:br>
            <a:r>
              <a:rPr lang="en-GB"/>
              <a:t>add picture</a:t>
            </a:r>
            <a:endParaRPr lang="en-US"/>
          </a:p>
        </p:txBody>
      </p:sp>
      <p:sp>
        <p:nvSpPr>
          <p:cNvPr id="7" name="Rectangle 5">
            <a:extLst>
              <a:ext uri="{FF2B5EF4-FFF2-40B4-BE49-F238E27FC236}">
                <a16:creationId xmlns:a16="http://schemas.microsoft.com/office/drawing/2014/main" id="{A63A5A37-2DD3-8DB2-B5F5-DED340B7FDED}"/>
              </a:ext>
            </a:extLst>
          </p:cNvPr>
          <p:cNvSpPr/>
          <p:nvPr userDrawn="1"/>
        </p:nvSpPr>
        <p:spPr>
          <a:xfrm>
            <a:off x="7972223" y="0"/>
            <a:ext cx="196510" cy="1687159"/>
          </a:xfrm>
          <a:custGeom>
            <a:avLst/>
            <a:gdLst>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926483 h 3926483"/>
              <a:gd name="connsiteX4" fmla="*/ 0 w 432048"/>
              <a:gd name="connsiteY4" fmla="*/ 0 h 3926483"/>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709667 h 3926483"/>
              <a:gd name="connsiteX4" fmla="*/ 0 w 432048"/>
              <a:gd name="connsiteY4" fmla="*/ 0 h 3926483"/>
              <a:gd name="connsiteX0" fmla="*/ 0 w 432048"/>
              <a:gd name="connsiteY0" fmla="*/ 0 h 3709667"/>
              <a:gd name="connsiteX1" fmla="*/ 432048 w 432048"/>
              <a:gd name="connsiteY1" fmla="*/ 0 h 3709667"/>
              <a:gd name="connsiteX2" fmla="*/ 428073 w 432048"/>
              <a:gd name="connsiteY2" fmla="*/ 3477234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8073 w 432048"/>
              <a:gd name="connsiteY2" fmla="*/ 3333543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4807 w 432048"/>
              <a:gd name="connsiteY2" fmla="*/ 3490298 h 3709667"/>
              <a:gd name="connsiteX3" fmla="*/ 0 w 432048"/>
              <a:gd name="connsiteY3" fmla="*/ 3709667 h 3709667"/>
              <a:gd name="connsiteX4" fmla="*/ 0 w 432048"/>
              <a:gd name="connsiteY4" fmla="*/ 0 h 3709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3709667">
                <a:moveTo>
                  <a:pt x="0" y="0"/>
                </a:moveTo>
                <a:lnTo>
                  <a:pt x="432048" y="0"/>
                </a:lnTo>
                <a:cubicBezTo>
                  <a:pt x="429634" y="1163433"/>
                  <a:pt x="427221" y="2326865"/>
                  <a:pt x="424807" y="3490298"/>
                </a:cubicBezTo>
                <a:lnTo>
                  <a:pt x="0" y="3709667"/>
                </a:lnTo>
                <a:lnTo>
                  <a:pt x="0" y="0"/>
                </a:lnTo>
                <a:close/>
              </a:path>
            </a:pathLst>
          </a:custGeom>
          <a:solidFill>
            <a:srgbClr val="01D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utfit" pitchFamily="2" charset="0"/>
            </a:endParaRPr>
          </a:p>
        </p:txBody>
      </p:sp>
    </p:spTree>
    <p:extLst>
      <p:ext uri="{BB962C8B-B14F-4D97-AF65-F5344CB8AC3E}">
        <p14:creationId xmlns:p14="http://schemas.microsoft.com/office/powerpoint/2010/main" val="3301236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_green_opt3">
    <p:spTree>
      <p:nvGrpSpPr>
        <p:cNvPr id="1" name=""/>
        <p:cNvGrpSpPr/>
        <p:nvPr/>
      </p:nvGrpSpPr>
      <p:grpSpPr>
        <a:xfrm>
          <a:off x="0" y="0"/>
          <a:ext cx="0" cy="0"/>
          <a:chOff x="0" y="0"/>
          <a:chExt cx="0" cy="0"/>
        </a:xfrm>
      </p:grpSpPr>
      <p:sp>
        <p:nvSpPr>
          <p:cNvPr id="80" name="object 3">
            <a:extLst>
              <a:ext uri="{FF2B5EF4-FFF2-40B4-BE49-F238E27FC236}">
                <a16:creationId xmlns:a16="http://schemas.microsoft.com/office/drawing/2014/main" id="{F6B89E7D-C894-6508-DE68-941030866F77}"/>
              </a:ext>
            </a:extLst>
          </p:cNvPr>
          <p:cNvSpPr/>
          <p:nvPr userDrawn="1"/>
        </p:nvSpPr>
        <p:spPr>
          <a:xfrm>
            <a:off x="0" y="289"/>
            <a:ext cx="6788112"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38" name="Picture 37" descr="Shape&#10;&#10;Description automatically generated">
            <a:extLst>
              <a:ext uri="{FF2B5EF4-FFF2-40B4-BE49-F238E27FC236}">
                <a16:creationId xmlns:a16="http://schemas.microsoft.com/office/drawing/2014/main" id="{2B4A76F5-4DD6-B3B4-A522-ECD143D38A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2442" y="1285928"/>
            <a:ext cx="3014998" cy="3715406"/>
          </a:xfrm>
          <a:prstGeom prst="rect">
            <a:avLst/>
          </a:prstGeom>
        </p:spPr>
      </p:pic>
      <p:sp>
        <p:nvSpPr>
          <p:cNvPr id="36" name="Title Placeholder 1">
            <a:extLst>
              <a:ext uri="{FF2B5EF4-FFF2-40B4-BE49-F238E27FC236}">
                <a16:creationId xmlns:a16="http://schemas.microsoft.com/office/drawing/2014/main" id="{D7BEA09C-5FA4-283D-831E-8B44961516A2}"/>
              </a:ext>
            </a:extLst>
          </p:cNvPr>
          <p:cNvSpPr>
            <a:spLocks noGrp="1"/>
          </p:cNvSpPr>
          <p:nvPr>
            <p:ph type="title" hasCustomPrompt="1"/>
          </p:nvPr>
        </p:nvSpPr>
        <p:spPr>
          <a:xfrm>
            <a:off x="1296841" y="1253515"/>
            <a:ext cx="3477146" cy="2122527"/>
          </a:xfrm>
          <a:prstGeom prst="rect">
            <a:avLst/>
          </a:prstGeom>
        </p:spPr>
        <p:txBody>
          <a:bodyPr vert="horz" lIns="91440" tIns="45720" rIns="91440" bIns="45720" rtlCol="0" anchor="t">
            <a:noAutofit/>
          </a:bodyPr>
          <a:lstStyle>
            <a:lvl1pPr>
              <a:lnSpc>
                <a:spcPct val="100000"/>
              </a:lnSpc>
              <a:spcBef>
                <a:spcPts val="546"/>
              </a:spcBef>
              <a:spcAft>
                <a:spcPts val="546"/>
              </a:spcAft>
              <a:defRPr sz="3275" b="1" i="0">
                <a:solidFill>
                  <a:schemeClr val="bg1"/>
                </a:solidFill>
                <a:latin typeface="Outfit" pitchFamily="2" charset="0"/>
              </a:defRPr>
            </a:lvl1pPr>
          </a:lstStyle>
          <a:p>
            <a:r>
              <a:rPr lang="en-GB"/>
              <a:t>Divider Slide</a:t>
            </a:r>
            <a:br>
              <a:rPr lang="en-GB"/>
            </a:br>
            <a:r>
              <a:rPr lang="en-GB"/>
              <a:t>Max 4 lines </a:t>
            </a:r>
            <a:br>
              <a:rPr lang="en-GB"/>
            </a:br>
            <a:r>
              <a:rPr lang="en-GB"/>
              <a:t>for copy to be placed here</a:t>
            </a:r>
            <a:endParaRPr lang="en-US"/>
          </a:p>
        </p:txBody>
      </p:sp>
      <p:pic>
        <p:nvPicPr>
          <p:cNvPr id="39" name="Picture 38" descr="Logo&#10;&#10;Description automatically generated">
            <a:extLst>
              <a:ext uri="{FF2B5EF4-FFF2-40B4-BE49-F238E27FC236}">
                <a16:creationId xmlns:a16="http://schemas.microsoft.com/office/drawing/2014/main" id="{F874A05C-1D8D-38FA-3879-352AA306331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40" name="object 3">
            <a:extLst>
              <a:ext uri="{FF2B5EF4-FFF2-40B4-BE49-F238E27FC236}">
                <a16:creationId xmlns:a16="http://schemas.microsoft.com/office/drawing/2014/main" id="{EE53FCE0-553F-884D-67FD-F3AAC22407C2}"/>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Tree>
    <p:extLst>
      <p:ext uri="{BB962C8B-B14F-4D97-AF65-F5344CB8AC3E}">
        <p14:creationId xmlns:p14="http://schemas.microsoft.com/office/powerpoint/2010/main" val="1070793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_green_opt1">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73FC7192-5640-E4D1-6D94-EF9E536C58AD}"/>
              </a:ext>
            </a:extLst>
          </p:cNvPr>
          <p:cNvSpPr/>
          <p:nvPr userDrawn="1"/>
        </p:nvSpPr>
        <p:spPr>
          <a:xfrm>
            <a:off x="-6652" y="-7439"/>
            <a:ext cx="9150652" cy="5158307"/>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3" name="Picture 2" descr="Logo&#10;&#10;Description automatically generated">
            <a:extLst>
              <a:ext uri="{FF2B5EF4-FFF2-40B4-BE49-F238E27FC236}">
                <a16:creationId xmlns:a16="http://schemas.microsoft.com/office/drawing/2014/main" id="{8D4224B5-A0CB-32E5-E19F-DD77DD820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6039" y="324909"/>
            <a:ext cx="4135673" cy="2721896"/>
          </a:xfrm>
          <a:prstGeom prst="rect">
            <a:avLst/>
          </a:prstGeom>
        </p:spPr>
      </p:pic>
      <p:pic>
        <p:nvPicPr>
          <p:cNvPr id="11" name="Picture 10" descr="Icon&#10;&#10;Description automatically generated">
            <a:extLst>
              <a:ext uri="{FF2B5EF4-FFF2-40B4-BE49-F238E27FC236}">
                <a16:creationId xmlns:a16="http://schemas.microsoft.com/office/drawing/2014/main" id="{55362597-C858-FCD7-A727-9D8CE81A8D4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259784" y="7729"/>
            <a:ext cx="3884216" cy="5143139"/>
          </a:xfrm>
          <a:prstGeom prst="rect">
            <a:avLst/>
          </a:prstGeom>
        </p:spPr>
      </p:pic>
      <p:sp>
        <p:nvSpPr>
          <p:cNvPr id="14" name="Title Placeholder 1">
            <a:extLst>
              <a:ext uri="{FF2B5EF4-FFF2-40B4-BE49-F238E27FC236}">
                <a16:creationId xmlns:a16="http://schemas.microsoft.com/office/drawing/2014/main" id="{3D6B1C71-2C1E-E168-354C-EF9EBB1819C2}"/>
              </a:ext>
            </a:extLst>
          </p:cNvPr>
          <p:cNvSpPr>
            <a:spLocks noGrp="1"/>
          </p:cNvSpPr>
          <p:nvPr>
            <p:ph type="title" hasCustomPrompt="1"/>
          </p:nvPr>
        </p:nvSpPr>
        <p:spPr>
          <a:xfrm>
            <a:off x="389157" y="3097148"/>
            <a:ext cx="4706868" cy="997860"/>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 title maximum of 2 lines</a:t>
            </a:r>
            <a:endParaRPr lang="en-US"/>
          </a:p>
        </p:txBody>
      </p:sp>
    </p:spTree>
    <p:extLst>
      <p:ext uri="{BB962C8B-B14F-4D97-AF65-F5344CB8AC3E}">
        <p14:creationId xmlns:p14="http://schemas.microsoft.com/office/powerpoint/2010/main" val="3487153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nd Tables">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BBBA1B77-52BC-3189-9D44-3FD2E311CDCD}"/>
              </a:ext>
            </a:extLst>
          </p:cNvPr>
          <p:cNvSpPr/>
          <p:nvPr userDrawn="1"/>
        </p:nvSpPr>
        <p:spPr>
          <a:xfrm>
            <a:off x="0"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solidFill>
                <a:srgbClr val="01DCA5"/>
              </a:solidFill>
            </a:endParaRPr>
          </a:p>
        </p:txBody>
      </p:sp>
      <p:sp>
        <p:nvSpPr>
          <p:cNvPr id="2" name="Title Placeholder 1">
            <a:extLst>
              <a:ext uri="{FF2B5EF4-FFF2-40B4-BE49-F238E27FC236}">
                <a16:creationId xmlns:a16="http://schemas.microsoft.com/office/drawing/2014/main" id="{90EB4C5A-0D4C-317E-DBE5-B8B3C14669C9}"/>
              </a:ext>
            </a:extLst>
          </p:cNvPr>
          <p:cNvSpPr>
            <a:spLocks noGrp="1"/>
          </p:cNvSpPr>
          <p:nvPr>
            <p:ph type="title" hasCustomPrompt="1"/>
          </p:nvPr>
        </p:nvSpPr>
        <p:spPr>
          <a:xfrm>
            <a:off x="390120" y="470470"/>
            <a:ext cx="6226717"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Title</a:t>
            </a:r>
            <a:endParaRPr lang="en-US"/>
          </a:p>
        </p:txBody>
      </p:sp>
      <p:pic>
        <p:nvPicPr>
          <p:cNvPr id="4" name="Picture 3" descr="Logo&#10;&#10;Description automatically generated with medium confidence">
            <a:extLst>
              <a:ext uri="{FF2B5EF4-FFF2-40B4-BE49-F238E27FC236}">
                <a16:creationId xmlns:a16="http://schemas.microsoft.com/office/drawing/2014/main" id="{04C23F71-F8FF-7C2B-0FE1-E228C8B3C5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9108" y="101243"/>
            <a:ext cx="1642925" cy="1081292"/>
          </a:xfrm>
          <a:prstGeom prst="rect">
            <a:avLst/>
          </a:prstGeom>
        </p:spPr>
      </p:pic>
      <p:sp>
        <p:nvSpPr>
          <p:cNvPr id="5" name="Content Placeholder 2">
            <a:extLst>
              <a:ext uri="{FF2B5EF4-FFF2-40B4-BE49-F238E27FC236}">
                <a16:creationId xmlns:a16="http://schemas.microsoft.com/office/drawing/2014/main" id="{A324C769-1998-A06D-6E9C-55F0D1FA758C}"/>
              </a:ext>
            </a:extLst>
          </p:cNvPr>
          <p:cNvSpPr>
            <a:spLocks noGrp="1"/>
          </p:cNvSpPr>
          <p:nvPr>
            <p:ph idx="1"/>
          </p:nvPr>
        </p:nvSpPr>
        <p:spPr>
          <a:xfrm>
            <a:off x="424547" y="1187520"/>
            <a:ext cx="8235197" cy="3578432"/>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C4F0210F-80A0-2D5F-4AB8-083028922618}"/>
              </a:ext>
            </a:extLst>
          </p:cNvPr>
          <p:cNvSpPr/>
          <p:nvPr userDrawn="1"/>
        </p:nvSpPr>
        <p:spPr>
          <a:xfrm>
            <a:off x="0"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solidFill>
                <a:srgbClr val="01DCA5"/>
              </a:solidFill>
            </a:endParaRPr>
          </a:p>
        </p:txBody>
      </p:sp>
      <p:sp>
        <p:nvSpPr>
          <p:cNvPr id="4" name="Title Placeholder 1">
            <a:extLst>
              <a:ext uri="{FF2B5EF4-FFF2-40B4-BE49-F238E27FC236}">
                <a16:creationId xmlns:a16="http://schemas.microsoft.com/office/drawing/2014/main" id="{BDCD7316-C2FF-2F20-D5A3-44FD203DEF06}"/>
              </a:ext>
            </a:extLst>
          </p:cNvPr>
          <p:cNvSpPr>
            <a:spLocks noGrp="1"/>
          </p:cNvSpPr>
          <p:nvPr>
            <p:ph type="title" hasCustomPrompt="1"/>
          </p:nvPr>
        </p:nvSpPr>
        <p:spPr>
          <a:xfrm>
            <a:off x="390120" y="470470"/>
            <a:ext cx="6226717"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Titles</a:t>
            </a:r>
            <a:endParaRPr lang="en-US"/>
          </a:p>
        </p:txBody>
      </p:sp>
      <p:pic>
        <p:nvPicPr>
          <p:cNvPr id="5" name="Picture 4" descr="Logo&#10;&#10;Description automatically generated with medium confidence">
            <a:extLst>
              <a:ext uri="{FF2B5EF4-FFF2-40B4-BE49-F238E27FC236}">
                <a16:creationId xmlns:a16="http://schemas.microsoft.com/office/drawing/2014/main" id="{6A1D255E-E94D-A404-E22D-1870FE2B87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9108" y="101243"/>
            <a:ext cx="1642925" cy="1081292"/>
          </a:xfrm>
          <a:prstGeom prst="rect">
            <a:avLst/>
          </a:prstGeom>
        </p:spPr>
      </p:pic>
    </p:spTree>
    <p:extLst>
      <p:ext uri="{BB962C8B-B14F-4D97-AF65-F5344CB8AC3E}">
        <p14:creationId xmlns:p14="http://schemas.microsoft.com/office/powerpoint/2010/main" val="3266912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C4F0210F-80A0-2D5F-4AB8-083028922618}"/>
              </a:ext>
            </a:extLst>
          </p:cNvPr>
          <p:cNvSpPr/>
          <p:nvPr userDrawn="1"/>
        </p:nvSpPr>
        <p:spPr>
          <a:xfrm>
            <a:off x="0" y="289"/>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solidFill>
                <a:srgbClr val="01DCA5"/>
              </a:solidFill>
            </a:endParaRPr>
          </a:p>
        </p:txBody>
      </p:sp>
      <p:sp>
        <p:nvSpPr>
          <p:cNvPr id="4" name="Title Placeholder 1">
            <a:extLst>
              <a:ext uri="{FF2B5EF4-FFF2-40B4-BE49-F238E27FC236}">
                <a16:creationId xmlns:a16="http://schemas.microsoft.com/office/drawing/2014/main" id="{BDCD7316-C2FF-2F20-D5A3-44FD203DEF06}"/>
              </a:ext>
            </a:extLst>
          </p:cNvPr>
          <p:cNvSpPr>
            <a:spLocks noGrp="1"/>
          </p:cNvSpPr>
          <p:nvPr>
            <p:ph type="title" hasCustomPrompt="1"/>
          </p:nvPr>
        </p:nvSpPr>
        <p:spPr>
          <a:xfrm>
            <a:off x="390120" y="470470"/>
            <a:ext cx="6226717"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Titles</a:t>
            </a:r>
            <a:endParaRPr lang="en-US"/>
          </a:p>
        </p:txBody>
      </p:sp>
      <p:pic>
        <p:nvPicPr>
          <p:cNvPr id="5" name="Picture 4" descr="Logo&#10;&#10;Description automatically generated with medium confidence">
            <a:extLst>
              <a:ext uri="{FF2B5EF4-FFF2-40B4-BE49-F238E27FC236}">
                <a16:creationId xmlns:a16="http://schemas.microsoft.com/office/drawing/2014/main" id="{6A1D255E-E94D-A404-E22D-1870FE2B87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9108" y="101243"/>
            <a:ext cx="1642925" cy="1081292"/>
          </a:xfrm>
          <a:prstGeom prst="rect">
            <a:avLst/>
          </a:prstGeom>
        </p:spPr>
      </p:pic>
      <p:sp>
        <p:nvSpPr>
          <p:cNvPr id="6" name="Picture Placeholder 12">
            <a:extLst>
              <a:ext uri="{FF2B5EF4-FFF2-40B4-BE49-F238E27FC236}">
                <a16:creationId xmlns:a16="http://schemas.microsoft.com/office/drawing/2014/main" id="{125DBA8C-F4DB-0D36-D51C-275FFF5B12E3}"/>
              </a:ext>
            </a:extLst>
          </p:cNvPr>
          <p:cNvSpPr>
            <a:spLocks noGrp="1"/>
          </p:cNvSpPr>
          <p:nvPr>
            <p:ph type="pic" sz="quarter" idx="11"/>
          </p:nvPr>
        </p:nvSpPr>
        <p:spPr>
          <a:xfrm>
            <a:off x="5554548" y="1425525"/>
            <a:ext cx="3589452" cy="3719281"/>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2" name="object 3">
            <a:extLst>
              <a:ext uri="{FF2B5EF4-FFF2-40B4-BE49-F238E27FC236}">
                <a16:creationId xmlns:a16="http://schemas.microsoft.com/office/drawing/2014/main" id="{1380E4B3-05CE-C39D-C7D6-CAB444C30F52}"/>
              </a:ext>
            </a:extLst>
          </p:cNvPr>
          <p:cNvSpPr/>
          <p:nvPr userDrawn="1"/>
        </p:nvSpPr>
        <p:spPr>
          <a:xfrm>
            <a:off x="5430645" y="1425525"/>
            <a:ext cx="123903" cy="3717686"/>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Tree>
    <p:extLst>
      <p:ext uri="{BB962C8B-B14F-4D97-AF65-F5344CB8AC3E}">
        <p14:creationId xmlns:p14="http://schemas.microsoft.com/office/powerpoint/2010/main" val="2426431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Only Slide_opt1">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13F97722-3FB0-2EA8-A78E-F69F471EA82E}"/>
              </a:ext>
            </a:extLst>
          </p:cNvPr>
          <p:cNvSpPr/>
          <p:nvPr userDrawn="1"/>
        </p:nvSpPr>
        <p:spPr>
          <a:xfrm>
            <a:off x="9020175"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p>
        </p:txBody>
      </p:sp>
      <p:sp>
        <p:nvSpPr>
          <p:cNvPr id="4" name="Title Placeholder 1">
            <a:extLst>
              <a:ext uri="{FF2B5EF4-FFF2-40B4-BE49-F238E27FC236}">
                <a16:creationId xmlns:a16="http://schemas.microsoft.com/office/drawing/2014/main" id="{666FC306-B4B3-F80E-CAC0-B419EBDE353A}"/>
              </a:ext>
            </a:extLst>
          </p:cNvPr>
          <p:cNvSpPr>
            <a:spLocks noGrp="1"/>
          </p:cNvSpPr>
          <p:nvPr>
            <p:ph type="title" hasCustomPrompt="1"/>
          </p:nvPr>
        </p:nvSpPr>
        <p:spPr>
          <a:xfrm>
            <a:off x="390120" y="470470"/>
            <a:ext cx="6919882"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only slide title maximum of 1 line</a:t>
            </a:r>
            <a:endParaRPr lang="en-US"/>
          </a:p>
        </p:txBody>
      </p:sp>
      <p:pic>
        <p:nvPicPr>
          <p:cNvPr id="2" name="Picture 1" descr="Logo&#10;&#10;Description automatically generated with medium confidence">
            <a:extLst>
              <a:ext uri="{FF2B5EF4-FFF2-40B4-BE49-F238E27FC236}">
                <a16:creationId xmlns:a16="http://schemas.microsoft.com/office/drawing/2014/main" id="{0D9F827A-E976-6ABC-1466-86F285CB7C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0187" y="3970892"/>
            <a:ext cx="1642925" cy="1081292"/>
          </a:xfrm>
          <a:prstGeom prst="rect">
            <a:avLst/>
          </a:prstGeom>
        </p:spPr>
      </p:pic>
      <p:sp>
        <p:nvSpPr>
          <p:cNvPr id="3" name="Content Placeholder 2">
            <a:extLst>
              <a:ext uri="{FF2B5EF4-FFF2-40B4-BE49-F238E27FC236}">
                <a16:creationId xmlns:a16="http://schemas.microsoft.com/office/drawing/2014/main" id="{0ABF1A5B-745A-E6EC-8F3D-4FD608B1B0A9}"/>
              </a:ext>
            </a:extLst>
          </p:cNvPr>
          <p:cNvSpPr>
            <a:spLocks noGrp="1"/>
          </p:cNvSpPr>
          <p:nvPr>
            <p:ph idx="1"/>
          </p:nvPr>
        </p:nvSpPr>
        <p:spPr>
          <a:xfrm>
            <a:off x="424547" y="1187521"/>
            <a:ext cx="8235197" cy="2546046"/>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133110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Only Slide_opt2">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13F97722-3FB0-2EA8-A78E-F69F471EA82E}"/>
              </a:ext>
            </a:extLst>
          </p:cNvPr>
          <p:cNvSpPr/>
          <p:nvPr userDrawn="1"/>
        </p:nvSpPr>
        <p:spPr>
          <a:xfrm>
            <a:off x="9020175"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p>
        </p:txBody>
      </p:sp>
      <p:sp>
        <p:nvSpPr>
          <p:cNvPr id="9" name="Content Placeholder 2">
            <a:extLst>
              <a:ext uri="{FF2B5EF4-FFF2-40B4-BE49-F238E27FC236}">
                <a16:creationId xmlns:a16="http://schemas.microsoft.com/office/drawing/2014/main" id="{99088586-E7D9-0274-F6DA-711446356839}"/>
              </a:ext>
            </a:extLst>
          </p:cNvPr>
          <p:cNvSpPr>
            <a:spLocks noGrp="1"/>
          </p:cNvSpPr>
          <p:nvPr>
            <p:ph idx="1"/>
          </p:nvPr>
        </p:nvSpPr>
        <p:spPr>
          <a:xfrm>
            <a:off x="424547" y="2141468"/>
            <a:ext cx="8235197" cy="2546046"/>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Placeholder 1">
            <a:extLst>
              <a:ext uri="{FF2B5EF4-FFF2-40B4-BE49-F238E27FC236}">
                <a16:creationId xmlns:a16="http://schemas.microsoft.com/office/drawing/2014/main" id="{B3ECECC3-1AE5-10C3-4C6E-74D1D5D11911}"/>
              </a:ext>
            </a:extLst>
          </p:cNvPr>
          <p:cNvSpPr>
            <a:spLocks noGrp="1"/>
          </p:cNvSpPr>
          <p:nvPr>
            <p:ph type="title" hasCustomPrompt="1"/>
          </p:nvPr>
        </p:nvSpPr>
        <p:spPr>
          <a:xfrm>
            <a:off x="390120" y="1299192"/>
            <a:ext cx="6919882"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only slide title maximum of 1 line</a:t>
            </a:r>
            <a:endParaRPr lang="en-US"/>
          </a:p>
        </p:txBody>
      </p:sp>
      <p:pic>
        <p:nvPicPr>
          <p:cNvPr id="12" name="Picture 11" descr="Logo&#10;&#10;Description automatically generated with medium confidence">
            <a:extLst>
              <a:ext uri="{FF2B5EF4-FFF2-40B4-BE49-F238E27FC236}">
                <a16:creationId xmlns:a16="http://schemas.microsoft.com/office/drawing/2014/main" id="{624B7872-7768-8994-9EFC-A12171D04E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Tree>
    <p:extLst>
      <p:ext uri="{BB962C8B-B14F-4D97-AF65-F5344CB8AC3E}">
        <p14:creationId xmlns:p14="http://schemas.microsoft.com/office/powerpoint/2010/main" val="444015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Slide_opt3">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BD68109-0D5F-A423-C4F3-DEA6B5C0B444}"/>
              </a:ext>
            </a:extLst>
          </p:cNvPr>
          <p:cNvSpPr/>
          <p:nvPr userDrawn="1"/>
        </p:nvSpPr>
        <p:spPr>
          <a:xfrm>
            <a:off x="0" y="5019323"/>
            <a:ext cx="9144000" cy="123895"/>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rgbClr val="01DCA5"/>
          </a:solidFill>
        </p:spPr>
        <p:txBody>
          <a:bodyPr wrap="square" lIns="0" tIns="0" rIns="0" bIns="0" rtlCol="0"/>
          <a:lstStyle/>
          <a:p>
            <a:endParaRPr/>
          </a:p>
        </p:txBody>
      </p:sp>
      <p:sp>
        <p:nvSpPr>
          <p:cNvPr id="3" name="Content Placeholder 2">
            <a:extLst>
              <a:ext uri="{FF2B5EF4-FFF2-40B4-BE49-F238E27FC236}">
                <a16:creationId xmlns:a16="http://schemas.microsoft.com/office/drawing/2014/main" id="{CCF08AD0-AE77-3039-7CEA-D90642EF6A5D}"/>
              </a:ext>
            </a:extLst>
          </p:cNvPr>
          <p:cNvSpPr>
            <a:spLocks noGrp="1"/>
          </p:cNvSpPr>
          <p:nvPr>
            <p:ph idx="1"/>
          </p:nvPr>
        </p:nvSpPr>
        <p:spPr>
          <a:xfrm>
            <a:off x="426476" y="1274651"/>
            <a:ext cx="8235197" cy="2683331"/>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455" b="0" i="0">
                <a:solidFill>
                  <a:srgbClr val="003C3B"/>
                </a:solidFill>
                <a:latin typeface="Outfit" pitchFamily="2" charset="0"/>
                <a:ea typeface="Inter" panose="02000503000000020004" pitchFamily="2" charset="0"/>
              </a:defRPr>
            </a:lvl2pPr>
            <a:lvl3pPr>
              <a:defRPr sz="1455" b="0" i="0">
                <a:solidFill>
                  <a:srgbClr val="003C3B"/>
                </a:solidFill>
                <a:latin typeface="Outfit" pitchFamily="2" charset="0"/>
                <a:ea typeface="Inter" panose="02000503000000020004" pitchFamily="2" charset="0"/>
              </a:defRPr>
            </a:lvl3pPr>
            <a:lvl4pPr>
              <a:defRPr sz="1455" b="0" i="0">
                <a:solidFill>
                  <a:srgbClr val="003C3B"/>
                </a:solidFill>
                <a:latin typeface="Outfit" pitchFamily="2" charset="0"/>
                <a:ea typeface="Inter" panose="02000503000000020004" pitchFamily="2" charset="0"/>
              </a:defRPr>
            </a:lvl4pPr>
            <a:lvl5pPr>
              <a:defRPr sz="1455"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6D2DA59C-4523-11FE-0AFC-93AD51833590}"/>
              </a:ext>
            </a:extLst>
          </p:cNvPr>
          <p:cNvSpPr>
            <a:spLocks noGrp="1"/>
          </p:cNvSpPr>
          <p:nvPr>
            <p:ph type="title" hasCustomPrompt="1"/>
          </p:nvPr>
        </p:nvSpPr>
        <p:spPr>
          <a:xfrm>
            <a:off x="390120" y="470470"/>
            <a:ext cx="6919882"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only slide title maximum of 1 line</a:t>
            </a:r>
            <a:endParaRPr lang="en-US"/>
          </a:p>
        </p:txBody>
      </p:sp>
      <p:pic>
        <p:nvPicPr>
          <p:cNvPr id="8" name="Picture 7" descr="Logo&#10;&#10;Description automatically generated with medium confidence">
            <a:extLst>
              <a:ext uri="{FF2B5EF4-FFF2-40B4-BE49-F238E27FC236}">
                <a16:creationId xmlns:a16="http://schemas.microsoft.com/office/drawing/2014/main" id="{E9C1154D-36D6-A953-38F2-59B9E13E96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0187" y="3970892"/>
            <a:ext cx="1642925" cy="1081292"/>
          </a:xfrm>
          <a:prstGeom prst="rect">
            <a:avLst/>
          </a:prstGeom>
        </p:spPr>
      </p:pic>
    </p:spTree>
    <p:extLst>
      <p:ext uri="{BB962C8B-B14F-4D97-AF65-F5344CB8AC3E}">
        <p14:creationId xmlns:p14="http://schemas.microsoft.com/office/powerpoint/2010/main" val="1691605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mp; Image Slide_opt1">
    <p:spTree>
      <p:nvGrpSpPr>
        <p:cNvPr id="1" name=""/>
        <p:cNvGrpSpPr/>
        <p:nvPr/>
      </p:nvGrpSpPr>
      <p:grpSpPr>
        <a:xfrm>
          <a:off x="0" y="0"/>
          <a:ext cx="0" cy="0"/>
          <a:chOff x="0" y="0"/>
          <a:chExt cx="0" cy="0"/>
        </a:xfrm>
      </p:grpSpPr>
      <p:sp>
        <p:nvSpPr>
          <p:cNvPr id="11" name="object 10">
            <a:extLst>
              <a:ext uri="{FF2B5EF4-FFF2-40B4-BE49-F238E27FC236}">
                <a16:creationId xmlns:a16="http://schemas.microsoft.com/office/drawing/2014/main" id="{1195EDD9-5DCF-E587-8C4A-A05B7E78D324}"/>
              </a:ext>
            </a:extLst>
          </p:cNvPr>
          <p:cNvSpPr/>
          <p:nvPr/>
        </p:nvSpPr>
        <p:spPr>
          <a:xfrm>
            <a:off x="5226215"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p>
        </p:txBody>
      </p:sp>
      <p:sp>
        <p:nvSpPr>
          <p:cNvPr id="15" name="Content Placeholder 2">
            <a:extLst>
              <a:ext uri="{FF2B5EF4-FFF2-40B4-BE49-F238E27FC236}">
                <a16:creationId xmlns:a16="http://schemas.microsoft.com/office/drawing/2014/main" id="{31586CE1-277A-D00B-7415-EC9E5EB24040}"/>
              </a:ext>
            </a:extLst>
          </p:cNvPr>
          <p:cNvSpPr>
            <a:spLocks noGrp="1"/>
          </p:cNvSpPr>
          <p:nvPr>
            <p:ph idx="1"/>
          </p:nvPr>
        </p:nvSpPr>
        <p:spPr>
          <a:xfrm>
            <a:off x="424777" y="2562365"/>
            <a:ext cx="4389830" cy="2125149"/>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itle Placeholder 1">
            <a:extLst>
              <a:ext uri="{FF2B5EF4-FFF2-40B4-BE49-F238E27FC236}">
                <a16:creationId xmlns:a16="http://schemas.microsoft.com/office/drawing/2014/main" id="{416B0A64-95EE-C813-949F-4460013DB9CF}"/>
              </a:ext>
            </a:extLst>
          </p:cNvPr>
          <p:cNvSpPr>
            <a:spLocks noGrp="1"/>
          </p:cNvSpPr>
          <p:nvPr>
            <p:ph type="title" hasCustomPrompt="1"/>
          </p:nvPr>
        </p:nvSpPr>
        <p:spPr>
          <a:xfrm>
            <a:off x="390119" y="1301344"/>
            <a:ext cx="4043248" cy="923848"/>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&amp; image slide title maximum of 2 lines</a:t>
            </a:r>
            <a:endParaRPr lang="en-US"/>
          </a:p>
        </p:txBody>
      </p:sp>
      <p:pic>
        <p:nvPicPr>
          <p:cNvPr id="17" name="Picture 16" descr="Logo&#10;&#10;Description automatically generated with medium confidence">
            <a:extLst>
              <a:ext uri="{FF2B5EF4-FFF2-40B4-BE49-F238E27FC236}">
                <a16:creationId xmlns:a16="http://schemas.microsoft.com/office/drawing/2014/main" id="{05790506-9F65-EE13-ED28-F464393885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4" name="Picture Placeholder 12">
            <a:extLst>
              <a:ext uri="{FF2B5EF4-FFF2-40B4-BE49-F238E27FC236}">
                <a16:creationId xmlns:a16="http://schemas.microsoft.com/office/drawing/2014/main" id="{53827B12-AFEC-0AC9-04EF-BDF6A071CF2E}"/>
              </a:ext>
            </a:extLst>
          </p:cNvPr>
          <p:cNvSpPr>
            <a:spLocks noGrp="1"/>
          </p:cNvSpPr>
          <p:nvPr>
            <p:ph type="pic" sz="quarter" idx="11"/>
          </p:nvPr>
        </p:nvSpPr>
        <p:spPr>
          <a:xfrm>
            <a:off x="5347884" y="1306"/>
            <a:ext cx="3796116" cy="5143500"/>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Image Slide_opt2">
    <p:spTree>
      <p:nvGrpSpPr>
        <p:cNvPr id="1" name=""/>
        <p:cNvGrpSpPr/>
        <p:nvPr/>
      </p:nvGrpSpPr>
      <p:grpSpPr>
        <a:xfrm>
          <a:off x="0" y="0"/>
          <a:ext cx="0" cy="0"/>
          <a:chOff x="0" y="0"/>
          <a:chExt cx="0" cy="0"/>
        </a:xfrm>
      </p:grpSpPr>
      <p:sp>
        <p:nvSpPr>
          <p:cNvPr id="6" name="object 10">
            <a:extLst>
              <a:ext uri="{FF2B5EF4-FFF2-40B4-BE49-F238E27FC236}">
                <a16:creationId xmlns:a16="http://schemas.microsoft.com/office/drawing/2014/main" id="{2418B32C-4041-FB93-A954-CA60B3ACC7DE}"/>
              </a:ext>
            </a:extLst>
          </p:cNvPr>
          <p:cNvSpPr/>
          <p:nvPr/>
        </p:nvSpPr>
        <p:spPr>
          <a:xfrm>
            <a:off x="3792079" y="0"/>
            <a:ext cx="123903" cy="5143211"/>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sp>
        <p:nvSpPr>
          <p:cNvPr id="16" name="Content Placeholder 2">
            <a:extLst>
              <a:ext uri="{FF2B5EF4-FFF2-40B4-BE49-F238E27FC236}">
                <a16:creationId xmlns:a16="http://schemas.microsoft.com/office/drawing/2014/main" id="{314101DF-1D0F-8FAF-5FA2-93517F558DC5}"/>
              </a:ext>
            </a:extLst>
          </p:cNvPr>
          <p:cNvSpPr>
            <a:spLocks noGrp="1"/>
          </p:cNvSpPr>
          <p:nvPr>
            <p:ph idx="1"/>
          </p:nvPr>
        </p:nvSpPr>
        <p:spPr>
          <a:xfrm>
            <a:off x="4350080" y="1705175"/>
            <a:ext cx="4389830" cy="2125149"/>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0E34B44A-7A8E-F500-20CE-D4E64B0EF12C}"/>
              </a:ext>
            </a:extLst>
          </p:cNvPr>
          <p:cNvSpPr>
            <a:spLocks noGrp="1"/>
          </p:cNvSpPr>
          <p:nvPr>
            <p:ph type="title" hasCustomPrompt="1"/>
          </p:nvPr>
        </p:nvSpPr>
        <p:spPr>
          <a:xfrm>
            <a:off x="4350079" y="421413"/>
            <a:ext cx="4236359" cy="923848"/>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&amp; image slide title maximum of 2 lines</a:t>
            </a:r>
            <a:endParaRPr lang="en-US"/>
          </a:p>
        </p:txBody>
      </p:sp>
      <p:pic>
        <p:nvPicPr>
          <p:cNvPr id="72" name="Picture 71" descr="Logo&#10;&#10;Description automatically generated with medium confidence">
            <a:extLst>
              <a:ext uri="{FF2B5EF4-FFF2-40B4-BE49-F238E27FC236}">
                <a16:creationId xmlns:a16="http://schemas.microsoft.com/office/drawing/2014/main" id="{A7E1376B-7710-0DD8-EA1F-07505FDD14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24879" y="3970892"/>
            <a:ext cx="1642925" cy="1081292"/>
          </a:xfrm>
          <a:prstGeom prst="rect">
            <a:avLst/>
          </a:prstGeom>
        </p:spPr>
      </p:pic>
      <p:sp>
        <p:nvSpPr>
          <p:cNvPr id="3" name="Picture Placeholder 12">
            <a:extLst>
              <a:ext uri="{FF2B5EF4-FFF2-40B4-BE49-F238E27FC236}">
                <a16:creationId xmlns:a16="http://schemas.microsoft.com/office/drawing/2014/main" id="{666F29F3-5F63-ECBC-D7F4-B4046920754E}"/>
              </a:ext>
            </a:extLst>
          </p:cNvPr>
          <p:cNvSpPr>
            <a:spLocks noGrp="1"/>
          </p:cNvSpPr>
          <p:nvPr>
            <p:ph type="pic" sz="quarter" idx="11"/>
          </p:nvPr>
        </p:nvSpPr>
        <p:spPr>
          <a:xfrm>
            <a:off x="0" y="2149"/>
            <a:ext cx="3796116" cy="5143500"/>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19188088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Only Slide">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F4E101A4-56D7-2B69-7070-2CA34A9EEFCC}"/>
              </a:ext>
            </a:extLst>
          </p:cNvPr>
          <p:cNvSpPr>
            <a:spLocks noGrp="1"/>
          </p:cNvSpPr>
          <p:nvPr>
            <p:ph type="pic" sz="quarter" idx="11"/>
          </p:nvPr>
        </p:nvSpPr>
        <p:spPr>
          <a:xfrm>
            <a:off x="0" y="2149"/>
            <a:ext cx="9144000" cy="5143500"/>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2600472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ultiple Image Slide_opt1">
    <p:spTree>
      <p:nvGrpSpPr>
        <p:cNvPr id="1" name=""/>
        <p:cNvGrpSpPr/>
        <p:nvPr/>
      </p:nvGrpSpPr>
      <p:grpSpPr>
        <a:xfrm>
          <a:off x="0" y="0"/>
          <a:ext cx="0" cy="0"/>
          <a:chOff x="0" y="0"/>
          <a:chExt cx="0" cy="0"/>
        </a:xfrm>
      </p:grpSpPr>
      <p:sp>
        <p:nvSpPr>
          <p:cNvPr id="6" name="object 10">
            <a:extLst>
              <a:ext uri="{FF2B5EF4-FFF2-40B4-BE49-F238E27FC236}">
                <a16:creationId xmlns:a16="http://schemas.microsoft.com/office/drawing/2014/main" id="{2418B32C-4041-FB93-A954-CA60B3ACC7DE}"/>
              </a:ext>
            </a:extLst>
          </p:cNvPr>
          <p:cNvSpPr/>
          <p:nvPr/>
        </p:nvSpPr>
        <p:spPr>
          <a:xfrm>
            <a:off x="9020097" y="0"/>
            <a:ext cx="123903" cy="5143211"/>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pic>
        <p:nvPicPr>
          <p:cNvPr id="4" name="Picture 3" descr="Logo&#10;&#10;Description automatically generated with medium confidence">
            <a:extLst>
              <a:ext uri="{FF2B5EF4-FFF2-40B4-BE49-F238E27FC236}">
                <a16:creationId xmlns:a16="http://schemas.microsoft.com/office/drawing/2014/main" id="{5F00D402-5185-E8FF-0923-E28236B850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8" name="Picture Placeholder 12">
            <a:extLst>
              <a:ext uri="{FF2B5EF4-FFF2-40B4-BE49-F238E27FC236}">
                <a16:creationId xmlns:a16="http://schemas.microsoft.com/office/drawing/2014/main" id="{C6CDE099-1FB8-58A8-FC61-4700ECB4DA69}"/>
              </a:ext>
            </a:extLst>
          </p:cNvPr>
          <p:cNvSpPr>
            <a:spLocks noGrp="1"/>
          </p:cNvSpPr>
          <p:nvPr>
            <p:ph type="pic" sz="quarter" idx="13"/>
          </p:nvPr>
        </p:nvSpPr>
        <p:spPr>
          <a:xfrm>
            <a:off x="437908" y="1231974"/>
            <a:ext cx="2186519" cy="2002406"/>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0" name="Picture Placeholder 12">
            <a:extLst>
              <a:ext uri="{FF2B5EF4-FFF2-40B4-BE49-F238E27FC236}">
                <a16:creationId xmlns:a16="http://schemas.microsoft.com/office/drawing/2014/main" id="{EC66147D-9FC7-612D-FFE0-F5B777FAF52E}"/>
              </a:ext>
            </a:extLst>
          </p:cNvPr>
          <p:cNvSpPr>
            <a:spLocks noGrp="1"/>
          </p:cNvSpPr>
          <p:nvPr>
            <p:ph type="pic" sz="quarter" idx="14"/>
          </p:nvPr>
        </p:nvSpPr>
        <p:spPr>
          <a:xfrm>
            <a:off x="3321408" y="1231974"/>
            <a:ext cx="2186519" cy="2002406"/>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1" name="Picture Placeholder 12">
            <a:extLst>
              <a:ext uri="{FF2B5EF4-FFF2-40B4-BE49-F238E27FC236}">
                <a16:creationId xmlns:a16="http://schemas.microsoft.com/office/drawing/2014/main" id="{2BA07D73-342E-F574-3FF1-6110E6D91C04}"/>
              </a:ext>
            </a:extLst>
          </p:cNvPr>
          <p:cNvSpPr>
            <a:spLocks noGrp="1"/>
          </p:cNvSpPr>
          <p:nvPr>
            <p:ph type="pic" sz="quarter" idx="15"/>
          </p:nvPr>
        </p:nvSpPr>
        <p:spPr>
          <a:xfrm>
            <a:off x="6184341" y="1231974"/>
            <a:ext cx="2186519" cy="2002406"/>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643396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_grey_opt1">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D18CBD-6FF2-33EA-7CEC-90D3B43D5D11}"/>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pic>
        <p:nvPicPr>
          <p:cNvPr id="22" name="Picture 21" descr="Icon&#10;&#10;Description automatically generated">
            <a:extLst>
              <a:ext uri="{FF2B5EF4-FFF2-40B4-BE49-F238E27FC236}">
                <a16:creationId xmlns:a16="http://schemas.microsoft.com/office/drawing/2014/main" id="{CC92E8A1-37D3-2FC9-50B2-B2124284996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801261" y="181"/>
            <a:ext cx="4342739" cy="5143139"/>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ultiple Image Slide_opt2">
    <p:spTree>
      <p:nvGrpSpPr>
        <p:cNvPr id="1" name=""/>
        <p:cNvGrpSpPr/>
        <p:nvPr/>
      </p:nvGrpSpPr>
      <p:grpSpPr>
        <a:xfrm>
          <a:off x="0" y="0"/>
          <a:ext cx="0" cy="0"/>
          <a:chOff x="0" y="0"/>
          <a:chExt cx="0" cy="0"/>
        </a:xfrm>
      </p:grpSpPr>
      <p:pic>
        <p:nvPicPr>
          <p:cNvPr id="4" name="Picture 3" descr="Logo&#10;&#10;Description automatically generated with medium confidence">
            <a:extLst>
              <a:ext uri="{FF2B5EF4-FFF2-40B4-BE49-F238E27FC236}">
                <a16:creationId xmlns:a16="http://schemas.microsoft.com/office/drawing/2014/main" id="{5F00D402-5185-E8FF-0923-E28236B850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1" name="object 10">
            <a:extLst>
              <a:ext uri="{FF2B5EF4-FFF2-40B4-BE49-F238E27FC236}">
                <a16:creationId xmlns:a16="http://schemas.microsoft.com/office/drawing/2014/main" id="{963E5D43-6872-AA68-89A8-5460AE836BC0}"/>
              </a:ext>
            </a:extLst>
          </p:cNvPr>
          <p:cNvSpPr/>
          <p:nvPr userDrawn="1"/>
        </p:nvSpPr>
        <p:spPr>
          <a:xfrm>
            <a:off x="9020097" y="0"/>
            <a:ext cx="123903" cy="5143211"/>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sp>
        <p:nvSpPr>
          <p:cNvPr id="9" name="Picture Placeholder 12">
            <a:extLst>
              <a:ext uri="{FF2B5EF4-FFF2-40B4-BE49-F238E27FC236}">
                <a16:creationId xmlns:a16="http://schemas.microsoft.com/office/drawing/2014/main" id="{4441B3FD-1279-E5F0-E2EF-2F813922601B}"/>
              </a:ext>
            </a:extLst>
          </p:cNvPr>
          <p:cNvSpPr>
            <a:spLocks noGrp="1"/>
          </p:cNvSpPr>
          <p:nvPr>
            <p:ph type="pic" sz="quarter" idx="13"/>
          </p:nvPr>
        </p:nvSpPr>
        <p:spPr>
          <a:xfrm>
            <a:off x="178613" y="1333874"/>
            <a:ext cx="2774183" cy="3707164"/>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0" name="Picture Placeholder 12">
            <a:extLst>
              <a:ext uri="{FF2B5EF4-FFF2-40B4-BE49-F238E27FC236}">
                <a16:creationId xmlns:a16="http://schemas.microsoft.com/office/drawing/2014/main" id="{6981FABC-D64E-DD4E-DD40-88B87CDE4C1B}"/>
              </a:ext>
            </a:extLst>
          </p:cNvPr>
          <p:cNvSpPr>
            <a:spLocks noGrp="1"/>
          </p:cNvSpPr>
          <p:nvPr>
            <p:ph type="pic" sz="quarter" idx="14"/>
          </p:nvPr>
        </p:nvSpPr>
        <p:spPr>
          <a:xfrm>
            <a:off x="3062113" y="1333874"/>
            <a:ext cx="2774183" cy="3707164"/>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2" name="Picture Placeholder 12">
            <a:extLst>
              <a:ext uri="{FF2B5EF4-FFF2-40B4-BE49-F238E27FC236}">
                <a16:creationId xmlns:a16="http://schemas.microsoft.com/office/drawing/2014/main" id="{267225A8-DF92-6DC4-B9E0-536C7B8E9CEE}"/>
              </a:ext>
            </a:extLst>
          </p:cNvPr>
          <p:cNvSpPr>
            <a:spLocks noGrp="1"/>
          </p:cNvSpPr>
          <p:nvPr>
            <p:ph type="pic" sz="quarter" idx="15"/>
          </p:nvPr>
        </p:nvSpPr>
        <p:spPr>
          <a:xfrm>
            <a:off x="5925046" y="1333874"/>
            <a:ext cx="2774183" cy="3707164"/>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8113592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ultiple Image Slide_opt3">
    <p:spTree>
      <p:nvGrpSpPr>
        <p:cNvPr id="1" name=""/>
        <p:cNvGrpSpPr/>
        <p:nvPr/>
      </p:nvGrpSpPr>
      <p:grpSpPr>
        <a:xfrm>
          <a:off x="0" y="0"/>
          <a:ext cx="0" cy="0"/>
          <a:chOff x="0" y="0"/>
          <a:chExt cx="0" cy="0"/>
        </a:xfrm>
      </p:grpSpPr>
      <p:pic>
        <p:nvPicPr>
          <p:cNvPr id="4" name="Picture 3" descr="Logo&#10;&#10;Description automatically generated with medium confidence">
            <a:extLst>
              <a:ext uri="{FF2B5EF4-FFF2-40B4-BE49-F238E27FC236}">
                <a16:creationId xmlns:a16="http://schemas.microsoft.com/office/drawing/2014/main" id="{5F00D402-5185-E8FF-0923-E28236B850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1" name="object 10">
            <a:extLst>
              <a:ext uri="{FF2B5EF4-FFF2-40B4-BE49-F238E27FC236}">
                <a16:creationId xmlns:a16="http://schemas.microsoft.com/office/drawing/2014/main" id="{963E5D43-6872-AA68-89A8-5460AE836BC0}"/>
              </a:ext>
            </a:extLst>
          </p:cNvPr>
          <p:cNvSpPr/>
          <p:nvPr userDrawn="1"/>
        </p:nvSpPr>
        <p:spPr>
          <a:xfrm>
            <a:off x="9020097" y="0"/>
            <a:ext cx="123903" cy="5143211"/>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sp>
        <p:nvSpPr>
          <p:cNvPr id="2" name="Title Placeholder 1">
            <a:extLst>
              <a:ext uri="{FF2B5EF4-FFF2-40B4-BE49-F238E27FC236}">
                <a16:creationId xmlns:a16="http://schemas.microsoft.com/office/drawing/2014/main" id="{9D8CD300-AFD2-A445-594E-242C47286653}"/>
              </a:ext>
            </a:extLst>
          </p:cNvPr>
          <p:cNvSpPr>
            <a:spLocks noGrp="1"/>
          </p:cNvSpPr>
          <p:nvPr>
            <p:ph type="title" hasCustomPrompt="1"/>
          </p:nvPr>
        </p:nvSpPr>
        <p:spPr>
          <a:xfrm>
            <a:off x="390119" y="1301344"/>
            <a:ext cx="4043248" cy="923848"/>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&amp; main images</a:t>
            </a:r>
            <a:endParaRPr lang="en-US"/>
          </a:p>
        </p:txBody>
      </p:sp>
      <p:sp>
        <p:nvSpPr>
          <p:cNvPr id="7" name="Picture Placeholder 12">
            <a:extLst>
              <a:ext uri="{FF2B5EF4-FFF2-40B4-BE49-F238E27FC236}">
                <a16:creationId xmlns:a16="http://schemas.microsoft.com/office/drawing/2014/main" id="{26C29E3D-6339-BE55-5799-0028BAFC3DEA}"/>
              </a:ext>
            </a:extLst>
          </p:cNvPr>
          <p:cNvSpPr>
            <a:spLocks noGrp="1"/>
          </p:cNvSpPr>
          <p:nvPr>
            <p:ph type="pic" sz="quarter" idx="13"/>
          </p:nvPr>
        </p:nvSpPr>
        <p:spPr>
          <a:xfrm>
            <a:off x="127969" y="2899243"/>
            <a:ext cx="2774183" cy="2141795"/>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8" name="Picture Placeholder 12">
            <a:extLst>
              <a:ext uri="{FF2B5EF4-FFF2-40B4-BE49-F238E27FC236}">
                <a16:creationId xmlns:a16="http://schemas.microsoft.com/office/drawing/2014/main" id="{5557DA65-DD09-B94E-7CC0-8C994100CDE0}"/>
              </a:ext>
            </a:extLst>
          </p:cNvPr>
          <p:cNvSpPr>
            <a:spLocks noGrp="1"/>
          </p:cNvSpPr>
          <p:nvPr>
            <p:ph type="pic" sz="quarter" idx="14"/>
          </p:nvPr>
        </p:nvSpPr>
        <p:spPr>
          <a:xfrm>
            <a:off x="3011469" y="2899243"/>
            <a:ext cx="2774183" cy="2141795"/>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9" name="Picture Placeholder 12">
            <a:extLst>
              <a:ext uri="{FF2B5EF4-FFF2-40B4-BE49-F238E27FC236}">
                <a16:creationId xmlns:a16="http://schemas.microsoft.com/office/drawing/2014/main" id="{3B0D28BD-15AE-5855-9139-0860ED508082}"/>
              </a:ext>
            </a:extLst>
          </p:cNvPr>
          <p:cNvSpPr>
            <a:spLocks noGrp="1"/>
          </p:cNvSpPr>
          <p:nvPr>
            <p:ph type="pic" sz="quarter" idx="15"/>
          </p:nvPr>
        </p:nvSpPr>
        <p:spPr>
          <a:xfrm>
            <a:off x="5874402" y="2899243"/>
            <a:ext cx="2774183" cy="2141795"/>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325207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mp; Image Slide_opt4">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31586CE1-277A-D00B-7415-EC9E5EB24040}"/>
              </a:ext>
            </a:extLst>
          </p:cNvPr>
          <p:cNvSpPr>
            <a:spLocks noGrp="1"/>
          </p:cNvSpPr>
          <p:nvPr>
            <p:ph idx="1"/>
          </p:nvPr>
        </p:nvSpPr>
        <p:spPr>
          <a:xfrm>
            <a:off x="424777" y="2562365"/>
            <a:ext cx="4389830" cy="2125149"/>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itle Placeholder 1">
            <a:extLst>
              <a:ext uri="{FF2B5EF4-FFF2-40B4-BE49-F238E27FC236}">
                <a16:creationId xmlns:a16="http://schemas.microsoft.com/office/drawing/2014/main" id="{416B0A64-95EE-C813-949F-4460013DB9CF}"/>
              </a:ext>
            </a:extLst>
          </p:cNvPr>
          <p:cNvSpPr>
            <a:spLocks noGrp="1"/>
          </p:cNvSpPr>
          <p:nvPr>
            <p:ph type="title" hasCustomPrompt="1"/>
          </p:nvPr>
        </p:nvSpPr>
        <p:spPr>
          <a:xfrm>
            <a:off x="390119" y="1301344"/>
            <a:ext cx="4043248" cy="923848"/>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&amp; image slide title maximum of 2 lines</a:t>
            </a:r>
            <a:endParaRPr lang="en-US"/>
          </a:p>
        </p:txBody>
      </p:sp>
      <p:pic>
        <p:nvPicPr>
          <p:cNvPr id="17" name="Picture 16" descr="Logo&#10;&#10;Description automatically generated with medium confidence">
            <a:extLst>
              <a:ext uri="{FF2B5EF4-FFF2-40B4-BE49-F238E27FC236}">
                <a16:creationId xmlns:a16="http://schemas.microsoft.com/office/drawing/2014/main" id="{05790506-9F65-EE13-ED28-F464393885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Tree>
    <p:extLst>
      <p:ext uri="{BB962C8B-B14F-4D97-AF65-F5344CB8AC3E}">
        <p14:creationId xmlns:p14="http://schemas.microsoft.com/office/powerpoint/2010/main" val="6989581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Slide_opt3">
    <p:spTree>
      <p:nvGrpSpPr>
        <p:cNvPr id="1" name=""/>
        <p:cNvGrpSpPr/>
        <p:nvPr/>
      </p:nvGrpSpPr>
      <p:grpSpPr>
        <a:xfrm>
          <a:off x="0" y="0"/>
          <a:ext cx="0" cy="0"/>
          <a:chOff x="0" y="0"/>
          <a:chExt cx="0" cy="0"/>
        </a:xfrm>
      </p:grpSpPr>
      <p:pic>
        <p:nvPicPr>
          <p:cNvPr id="7" name="Picture 6" descr="Logo&#10;&#10;Description automatically generated with medium confidence">
            <a:extLst>
              <a:ext uri="{FF2B5EF4-FFF2-40B4-BE49-F238E27FC236}">
                <a16:creationId xmlns:a16="http://schemas.microsoft.com/office/drawing/2014/main" id="{71280F10-9A00-38FC-CBBE-9B2D4CB648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0" y="102462"/>
            <a:ext cx="2856187" cy="1879801"/>
          </a:xfrm>
          <a:prstGeom prst="rect">
            <a:avLst/>
          </a:prstGeom>
        </p:spPr>
      </p:pic>
      <p:sp>
        <p:nvSpPr>
          <p:cNvPr id="8" name="Title Placeholder 1">
            <a:extLst>
              <a:ext uri="{FF2B5EF4-FFF2-40B4-BE49-F238E27FC236}">
                <a16:creationId xmlns:a16="http://schemas.microsoft.com/office/drawing/2014/main" id="{0F23457A-38BB-DF64-F930-13DF3E90421D}"/>
              </a:ext>
            </a:extLst>
          </p:cNvPr>
          <p:cNvSpPr>
            <a:spLocks noGrp="1"/>
          </p:cNvSpPr>
          <p:nvPr>
            <p:ph type="title" hasCustomPrompt="1"/>
          </p:nvPr>
        </p:nvSpPr>
        <p:spPr>
          <a:xfrm>
            <a:off x="390119" y="4176465"/>
            <a:ext cx="4043248" cy="491239"/>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Thank you.</a:t>
            </a:r>
            <a:endParaRPr lang="en-US"/>
          </a:p>
        </p:txBody>
      </p:sp>
    </p:spTree>
    <p:extLst>
      <p:ext uri="{BB962C8B-B14F-4D97-AF65-F5344CB8AC3E}">
        <p14:creationId xmlns:p14="http://schemas.microsoft.com/office/powerpoint/2010/main" val="18947420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Slide_opt2">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9B93A67E-ECCB-03E2-4382-40646E11FB5E}"/>
              </a:ext>
            </a:extLst>
          </p:cNvPr>
          <p:cNvSpPr/>
          <p:nvPr userDrawn="1"/>
        </p:nvSpPr>
        <p:spPr>
          <a:xfrm>
            <a:off x="0" y="0"/>
            <a:ext cx="9144000" cy="5143211"/>
          </a:xfrm>
          <a:custGeom>
            <a:avLst/>
            <a:gdLst/>
            <a:ahLst/>
            <a:cxnLst/>
            <a:rect l="l" t="t" r="r" b="b"/>
            <a:pathLst>
              <a:path w="19832320" h="11308715">
                <a:moveTo>
                  <a:pt x="19831856" y="0"/>
                </a:moveTo>
                <a:lnTo>
                  <a:pt x="0" y="0"/>
                </a:lnTo>
                <a:lnTo>
                  <a:pt x="0" y="11308556"/>
                </a:lnTo>
                <a:lnTo>
                  <a:pt x="19831856" y="11308556"/>
                </a:lnTo>
                <a:lnTo>
                  <a:pt x="19831856" y="0"/>
                </a:lnTo>
                <a:close/>
              </a:path>
            </a:pathLst>
          </a:custGeom>
          <a:solidFill>
            <a:srgbClr val="003C3B"/>
          </a:solidFill>
        </p:spPr>
        <p:txBody>
          <a:bodyPr wrap="square" lIns="0" tIns="0" rIns="0" bIns="0" rtlCol="0"/>
          <a:lstStyle/>
          <a:p>
            <a:endParaRPr/>
          </a:p>
        </p:txBody>
      </p:sp>
      <p:sp>
        <p:nvSpPr>
          <p:cNvPr id="11" name="Title Placeholder 1">
            <a:extLst>
              <a:ext uri="{FF2B5EF4-FFF2-40B4-BE49-F238E27FC236}">
                <a16:creationId xmlns:a16="http://schemas.microsoft.com/office/drawing/2014/main" id="{7C464088-0278-F626-5281-01C0727EF9BD}"/>
              </a:ext>
            </a:extLst>
          </p:cNvPr>
          <p:cNvSpPr>
            <a:spLocks noGrp="1"/>
          </p:cNvSpPr>
          <p:nvPr>
            <p:ph type="title" hasCustomPrompt="1"/>
          </p:nvPr>
        </p:nvSpPr>
        <p:spPr>
          <a:xfrm>
            <a:off x="390119" y="4176465"/>
            <a:ext cx="4043248" cy="491239"/>
          </a:xfrm>
          <a:prstGeom prst="rect">
            <a:avLst/>
          </a:prstGeom>
        </p:spPr>
        <p:txBody>
          <a:bodyPr vert="horz" lIns="91440" tIns="45720" rIns="91440" bIns="45720" rtlCol="0" anchor="t">
            <a:noAutofit/>
          </a:bodyPr>
          <a:lstStyle>
            <a:lvl1pPr>
              <a:defRPr sz="3002" b="0" i="0">
                <a:solidFill>
                  <a:schemeClr val="bg1"/>
                </a:solidFill>
                <a:latin typeface="Outfit" pitchFamily="2" charset="0"/>
              </a:defRPr>
            </a:lvl1pPr>
          </a:lstStyle>
          <a:p>
            <a:r>
              <a:rPr lang="en-GB"/>
              <a:t>Thank you.</a:t>
            </a:r>
            <a:endParaRPr lang="en-US"/>
          </a:p>
        </p:txBody>
      </p:sp>
      <p:pic>
        <p:nvPicPr>
          <p:cNvPr id="13" name="Picture 12" descr="Logo&#10;&#10;Description automatically generated">
            <a:extLst>
              <a:ext uri="{FF2B5EF4-FFF2-40B4-BE49-F238E27FC236}">
                <a16:creationId xmlns:a16="http://schemas.microsoft.com/office/drawing/2014/main" id="{213A8897-6532-2E8B-47F6-784F3B6DB2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0" y="102462"/>
            <a:ext cx="2856186" cy="1879801"/>
          </a:xfrm>
          <a:prstGeom prst="rect">
            <a:avLst/>
          </a:prstGeom>
        </p:spPr>
      </p:pic>
    </p:spTree>
    <p:extLst>
      <p:ext uri="{BB962C8B-B14F-4D97-AF65-F5344CB8AC3E}">
        <p14:creationId xmlns:p14="http://schemas.microsoft.com/office/powerpoint/2010/main" val="1012754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Slide_opt1">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9B93A67E-ECCB-03E2-4382-40646E11FB5E}"/>
              </a:ext>
            </a:extLst>
          </p:cNvPr>
          <p:cNvSpPr/>
          <p:nvPr userDrawn="1"/>
        </p:nvSpPr>
        <p:spPr>
          <a:xfrm>
            <a:off x="0" y="0"/>
            <a:ext cx="9144000" cy="5143211"/>
          </a:xfrm>
          <a:custGeom>
            <a:avLst/>
            <a:gdLst/>
            <a:ahLst/>
            <a:cxnLst/>
            <a:rect l="l" t="t" r="r" b="b"/>
            <a:pathLst>
              <a:path w="19832320" h="11308715">
                <a:moveTo>
                  <a:pt x="19831856" y="0"/>
                </a:moveTo>
                <a:lnTo>
                  <a:pt x="0" y="0"/>
                </a:lnTo>
                <a:lnTo>
                  <a:pt x="0" y="11308556"/>
                </a:lnTo>
                <a:lnTo>
                  <a:pt x="19831856" y="11308556"/>
                </a:lnTo>
                <a:lnTo>
                  <a:pt x="19831856" y="0"/>
                </a:lnTo>
                <a:close/>
              </a:path>
            </a:pathLst>
          </a:custGeom>
          <a:solidFill>
            <a:srgbClr val="017D69"/>
          </a:solidFill>
        </p:spPr>
        <p:txBody>
          <a:bodyPr wrap="square" lIns="0" tIns="0" rIns="0" bIns="0" rtlCol="0"/>
          <a:lstStyle/>
          <a:p>
            <a:endParaRPr/>
          </a:p>
        </p:txBody>
      </p:sp>
      <p:sp>
        <p:nvSpPr>
          <p:cNvPr id="11" name="Title Placeholder 1">
            <a:extLst>
              <a:ext uri="{FF2B5EF4-FFF2-40B4-BE49-F238E27FC236}">
                <a16:creationId xmlns:a16="http://schemas.microsoft.com/office/drawing/2014/main" id="{7C464088-0278-F626-5281-01C0727EF9BD}"/>
              </a:ext>
            </a:extLst>
          </p:cNvPr>
          <p:cNvSpPr>
            <a:spLocks noGrp="1"/>
          </p:cNvSpPr>
          <p:nvPr>
            <p:ph type="title" hasCustomPrompt="1"/>
          </p:nvPr>
        </p:nvSpPr>
        <p:spPr>
          <a:xfrm>
            <a:off x="390119" y="4176465"/>
            <a:ext cx="4043248" cy="491239"/>
          </a:xfrm>
          <a:prstGeom prst="rect">
            <a:avLst/>
          </a:prstGeom>
        </p:spPr>
        <p:txBody>
          <a:bodyPr vert="horz" lIns="91440" tIns="45720" rIns="91440" bIns="45720" rtlCol="0" anchor="t">
            <a:noAutofit/>
          </a:bodyPr>
          <a:lstStyle>
            <a:lvl1pPr>
              <a:defRPr sz="3002" b="0" i="0">
                <a:solidFill>
                  <a:schemeClr val="bg1"/>
                </a:solidFill>
                <a:latin typeface="Outfit" pitchFamily="2" charset="0"/>
              </a:defRPr>
            </a:lvl1pPr>
          </a:lstStyle>
          <a:p>
            <a:r>
              <a:rPr lang="en-GB"/>
              <a:t>Thank you.</a:t>
            </a:r>
            <a:endParaRPr lang="en-US"/>
          </a:p>
        </p:txBody>
      </p:sp>
      <p:pic>
        <p:nvPicPr>
          <p:cNvPr id="13" name="Picture 12" descr="Logo&#10;&#10;Description automatically generated">
            <a:extLst>
              <a:ext uri="{FF2B5EF4-FFF2-40B4-BE49-F238E27FC236}">
                <a16:creationId xmlns:a16="http://schemas.microsoft.com/office/drawing/2014/main" id="{213A8897-6532-2E8B-47F6-784F3B6DB2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0" y="102462"/>
            <a:ext cx="2856186" cy="1879801"/>
          </a:xfrm>
          <a:prstGeom prst="rect">
            <a:avLst/>
          </a:prstGeom>
        </p:spPr>
      </p:pic>
    </p:spTree>
    <p:extLst>
      <p:ext uri="{BB962C8B-B14F-4D97-AF65-F5344CB8AC3E}">
        <p14:creationId xmlns:p14="http://schemas.microsoft.com/office/powerpoint/2010/main" val="3220433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_green_opt2">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73FC7192-5640-E4D1-6D94-EF9E536C58AD}"/>
              </a:ext>
            </a:extLst>
          </p:cNvPr>
          <p:cNvSpPr/>
          <p:nvPr userDrawn="1"/>
        </p:nvSpPr>
        <p:spPr>
          <a:xfrm>
            <a:off x="1" y="0"/>
            <a:ext cx="9143999" cy="5143500"/>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3" name="Picture 2" descr="Logo&#10;&#10;Description automatically generated">
            <a:extLst>
              <a:ext uri="{FF2B5EF4-FFF2-40B4-BE49-F238E27FC236}">
                <a16:creationId xmlns:a16="http://schemas.microsoft.com/office/drawing/2014/main" id="{8D4224B5-A0CB-32E5-E19F-DD77DD820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7" name="Subtitle 2">
            <a:extLst>
              <a:ext uri="{FF2B5EF4-FFF2-40B4-BE49-F238E27FC236}">
                <a16:creationId xmlns:a16="http://schemas.microsoft.com/office/drawing/2014/main" id="{A30411B7-870E-526A-63C0-7491D2653195}"/>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pic>
        <p:nvPicPr>
          <p:cNvPr id="11" name="Picture 10" descr="Icon&#10;&#10;Description automatically generated">
            <a:extLst>
              <a:ext uri="{FF2B5EF4-FFF2-40B4-BE49-F238E27FC236}">
                <a16:creationId xmlns:a16="http://schemas.microsoft.com/office/drawing/2014/main" id="{55362597-C858-FCD7-A727-9D8CE81A8D4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745954" y="0"/>
            <a:ext cx="4398046" cy="5143139"/>
          </a:xfrm>
          <a:prstGeom prst="rect">
            <a:avLst/>
          </a:prstGeom>
        </p:spPr>
      </p:pic>
      <p:sp>
        <p:nvSpPr>
          <p:cNvPr id="14" name="Title Placeholder 1">
            <a:extLst>
              <a:ext uri="{FF2B5EF4-FFF2-40B4-BE49-F238E27FC236}">
                <a16:creationId xmlns:a16="http://schemas.microsoft.com/office/drawing/2014/main" id="{3D6B1C71-2C1E-E168-354C-EF9EBB1819C2}"/>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a:t>
            </a:r>
            <a:br>
              <a:rPr lang="en-GB"/>
            </a:br>
            <a:r>
              <a:rPr lang="en-GB"/>
              <a:t>title maximum of 4 lines </a:t>
            </a:r>
            <a:endParaRPr lang="en-US"/>
          </a:p>
        </p:txBody>
      </p:sp>
    </p:spTree>
    <p:extLst>
      <p:ext uri="{BB962C8B-B14F-4D97-AF65-F5344CB8AC3E}">
        <p14:creationId xmlns:p14="http://schemas.microsoft.com/office/powerpoint/2010/main" val="316097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_white_opt3">
    <p:spTree>
      <p:nvGrpSpPr>
        <p:cNvPr id="1" name=""/>
        <p:cNvGrpSpPr/>
        <p:nvPr/>
      </p:nvGrpSpPr>
      <p:grpSpPr>
        <a:xfrm>
          <a:off x="0" y="0"/>
          <a:ext cx="0" cy="0"/>
          <a:chOff x="0" y="0"/>
          <a:chExt cx="0" cy="0"/>
        </a:xfrm>
      </p:grpSpPr>
      <p:pic>
        <p:nvPicPr>
          <p:cNvPr id="6" name="Picture 5" descr="A group of people inside a building&#10;&#10;Description automatically generated with medium confidence">
            <a:extLst>
              <a:ext uri="{FF2B5EF4-FFF2-40B4-BE49-F238E27FC236}">
                <a16:creationId xmlns:a16="http://schemas.microsoft.com/office/drawing/2014/main" id="{58AAB12F-A906-1F06-31DB-042EF31330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35531" y="-1123"/>
            <a:ext cx="4492911" cy="4520674"/>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3" name="Title Placeholder 1">
            <a:extLst>
              <a:ext uri="{FF2B5EF4-FFF2-40B4-BE49-F238E27FC236}">
                <a16:creationId xmlns:a16="http://schemas.microsoft.com/office/drawing/2014/main" id="{B80E2318-DB25-0320-3E27-C13F5713E775}"/>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sp>
        <p:nvSpPr>
          <p:cNvPr id="13" name="Picture Placeholder 6">
            <a:extLst>
              <a:ext uri="{FF2B5EF4-FFF2-40B4-BE49-F238E27FC236}">
                <a16:creationId xmlns:a16="http://schemas.microsoft.com/office/drawing/2014/main" id="{90DEBE9C-A3B3-8A25-ACF6-5DE4D57E1A17}"/>
              </a:ext>
            </a:extLst>
          </p:cNvPr>
          <p:cNvSpPr>
            <a:spLocks noGrp="1"/>
          </p:cNvSpPr>
          <p:nvPr>
            <p:ph type="pic" sz="quarter" idx="10"/>
          </p:nvPr>
        </p:nvSpPr>
        <p:spPr>
          <a:xfrm>
            <a:off x="5474537" y="-1123"/>
            <a:ext cx="3837872" cy="416198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007824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007824 h 11310868"/>
              <a:gd name="connsiteX0" fmla="*/ 0 w 7703452"/>
              <a:gd name="connsiteY0" fmla="*/ 16897 h 8319941"/>
              <a:gd name="connsiteX1" fmla="*/ 7703452 w 7703452"/>
              <a:gd name="connsiteY1" fmla="*/ 0 h 8319941"/>
              <a:gd name="connsiteX2" fmla="*/ 7703452 w 7703452"/>
              <a:gd name="connsiteY2" fmla="*/ 5517556 h 8319941"/>
              <a:gd name="connsiteX3" fmla="*/ 7504076 w 7703452"/>
              <a:gd name="connsiteY3" fmla="*/ 6214618 h 8319941"/>
              <a:gd name="connsiteX4" fmla="*/ 6952854 w 7703452"/>
              <a:gd name="connsiteY4" fmla="*/ 6721357 h 8319941"/>
              <a:gd name="connsiteX5" fmla="*/ 3851726 w 7703452"/>
              <a:gd name="connsiteY5" fmla="*/ 8319941 h 8319941"/>
              <a:gd name="connsiteX6" fmla="*/ 750597 w 7703452"/>
              <a:gd name="connsiteY6" fmla="*/ 6721357 h 8319941"/>
              <a:gd name="connsiteX7" fmla="*/ 199376 w 7703452"/>
              <a:gd name="connsiteY7" fmla="*/ 6214523 h 8319941"/>
              <a:gd name="connsiteX8" fmla="*/ 0 w 7703452"/>
              <a:gd name="connsiteY8" fmla="*/ 5517462 h 8319941"/>
              <a:gd name="connsiteX9" fmla="*/ 0 w 7703452"/>
              <a:gd name="connsiteY9" fmla="*/ 16897 h 8319941"/>
              <a:gd name="connsiteX0" fmla="*/ 0 w 7752480"/>
              <a:gd name="connsiteY0" fmla="*/ 16897 h 8319941"/>
              <a:gd name="connsiteX1" fmla="*/ 7752480 w 7752480"/>
              <a:gd name="connsiteY1" fmla="*/ 0 h 8319941"/>
              <a:gd name="connsiteX2" fmla="*/ 7703452 w 7752480"/>
              <a:gd name="connsiteY2" fmla="*/ 5517556 h 8319941"/>
              <a:gd name="connsiteX3" fmla="*/ 7504076 w 7752480"/>
              <a:gd name="connsiteY3" fmla="*/ 6214618 h 8319941"/>
              <a:gd name="connsiteX4" fmla="*/ 6952854 w 7752480"/>
              <a:gd name="connsiteY4" fmla="*/ 6721357 h 8319941"/>
              <a:gd name="connsiteX5" fmla="*/ 3851726 w 7752480"/>
              <a:gd name="connsiteY5" fmla="*/ 8319941 h 8319941"/>
              <a:gd name="connsiteX6" fmla="*/ 750597 w 7752480"/>
              <a:gd name="connsiteY6" fmla="*/ 6721357 h 8319941"/>
              <a:gd name="connsiteX7" fmla="*/ 199376 w 7752480"/>
              <a:gd name="connsiteY7" fmla="*/ 6214523 h 8319941"/>
              <a:gd name="connsiteX8" fmla="*/ 0 w 7752480"/>
              <a:gd name="connsiteY8" fmla="*/ 5517462 h 8319941"/>
              <a:gd name="connsiteX9" fmla="*/ 0 w 7752480"/>
              <a:gd name="connsiteY9" fmla="*/ 16897 h 831994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29417 w 7781897"/>
              <a:gd name="connsiteY8" fmla="*/ 5519682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858460 w 7781897"/>
              <a:gd name="connsiteY6" fmla="*/ 6694903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92328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60152 w 7781899"/>
              <a:gd name="connsiteY7" fmla="*/ 6130719 h 8226579"/>
              <a:gd name="connsiteX8" fmla="*/ 0 w 7781899"/>
              <a:gd name="connsiteY8" fmla="*/ 5510125 h 8226579"/>
              <a:gd name="connsiteX9" fmla="*/ 0 w 7781899"/>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79763 w 7781899"/>
              <a:gd name="connsiteY7" fmla="*/ 6207185 h 8226579"/>
              <a:gd name="connsiteX8" fmla="*/ 0 w 7781899"/>
              <a:gd name="connsiteY8" fmla="*/ 5510125 h 8226579"/>
              <a:gd name="connsiteX9" fmla="*/ 0 w 7781899"/>
              <a:gd name="connsiteY9" fmla="*/ 0 h 822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81899" h="8226579">
                <a:moveTo>
                  <a:pt x="0" y="0"/>
                </a:moveTo>
                <a:lnTo>
                  <a:pt x="7781897" y="2220"/>
                </a:lnTo>
                <a:cubicBezTo>
                  <a:pt x="7781898" y="1831847"/>
                  <a:pt x="7781898" y="3661474"/>
                  <a:pt x="7781899" y="5491101"/>
                </a:cubicBezTo>
                <a:cubicBezTo>
                  <a:pt x="7781899" y="5736264"/>
                  <a:pt x="7725599" y="6020984"/>
                  <a:pt x="7592328" y="6216838"/>
                </a:cubicBezTo>
                <a:cubicBezTo>
                  <a:pt x="7459057" y="6412692"/>
                  <a:pt x="7210644" y="6548580"/>
                  <a:pt x="6982271" y="6666228"/>
                </a:cubicBezTo>
                <a:cubicBezTo>
                  <a:pt x="5951831" y="7167229"/>
                  <a:pt x="4921391" y="7696903"/>
                  <a:pt x="3890950" y="8226579"/>
                </a:cubicBezTo>
                <a:lnTo>
                  <a:pt x="858460" y="6694903"/>
                </a:lnTo>
                <a:cubicBezTo>
                  <a:pt x="630088" y="6577160"/>
                  <a:pt x="312048" y="6421038"/>
                  <a:pt x="179763" y="6207185"/>
                </a:cubicBezTo>
                <a:cubicBezTo>
                  <a:pt x="49278" y="5996274"/>
                  <a:pt x="0" y="5755287"/>
                  <a:pt x="0" y="5510125"/>
                </a:cubicBezTo>
                <a:lnTo>
                  <a:pt x="0" y="0"/>
                </a:lnTo>
                <a:close/>
              </a:path>
            </a:pathLst>
          </a:custGeom>
        </p:spPr>
        <p:txBody>
          <a:bodyPr wrap="square" anchor="ctr">
            <a:noAutofit/>
          </a:bodyPr>
          <a:lstStyle>
            <a:lvl1pPr marL="0" marR="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b="0" i="0">
                <a:solidFill>
                  <a:schemeClr val="bg1"/>
                </a:solidFill>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add picture</a:t>
            </a:r>
            <a:endParaRPr lang="en-US"/>
          </a:p>
        </p:txBody>
      </p:sp>
    </p:spTree>
    <p:extLst>
      <p:ext uri="{BB962C8B-B14F-4D97-AF65-F5344CB8AC3E}">
        <p14:creationId xmlns:p14="http://schemas.microsoft.com/office/powerpoint/2010/main" val="3176527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ver Slide_green_opt3">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2295549-C08F-2833-10A2-22BF12289814}"/>
              </a:ext>
            </a:extLst>
          </p:cNvPr>
          <p:cNvSpPr/>
          <p:nvPr userDrawn="1"/>
        </p:nvSpPr>
        <p:spPr>
          <a:xfrm>
            <a:off x="0" y="289"/>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7" name="Picture 6" descr="A picture containing text, sky, outdoor, green&#10;&#10;Description automatically generated">
            <a:extLst>
              <a:ext uri="{FF2B5EF4-FFF2-40B4-BE49-F238E27FC236}">
                <a16:creationId xmlns:a16="http://schemas.microsoft.com/office/drawing/2014/main" id="{A87E668B-9E4F-B66A-219F-844904B174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8369" y="-1125"/>
            <a:ext cx="4490207" cy="4517954"/>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3" name="Title Placeholder 1">
            <a:extLst>
              <a:ext uri="{FF2B5EF4-FFF2-40B4-BE49-F238E27FC236}">
                <a16:creationId xmlns:a16="http://schemas.microsoft.com/office/drawing/2014/main" id="{B80E2318-DB25-0320-3E27-C13F5713E775}"/>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a:t>
            </a:r>
            <a:br>
              <a:rPr lang="en-GB"/>
            </a:br>
            <a:r>
              <a:rPr lang="en-GB"/>
              <a:t>title maximum of 4 lines </a:t>
            </a:r>
            <a:endParaRPr lang="en-US"/>
          </a:p>
        </p:txBody>
      </p:sp>
      <p:pic>
        <p:nvPicPr>
          <p:cNvPr id="5" name="Picture 4" descr="Logo&#10;&#10;Description automatically generated">
            <a:extLst>
              <a:ext uri="{FF2B5EF4-FFF2-40B4-BE49-F238E27FC236}">
                <a16:creationId xmlns:a16="http://schemas.microsoft.com/office/drawing/2014/main" id="{56800AB7-3DD6-1390-0D81-070E14CB57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6" name="Picture Placeholder 6">
            <a:extLst>
              <a:ext uri="{FF2B5EF4-FFF2-40B4-BE49-F238E27FC236}">
                <a16:creationId xmlns:a16="http://schemas.microsoft.com/office/drawing/2014/main" id="{6A67FF1C-2AE3-AC33-1C9E-A9127729BFE2}"/>
              </a:ext>
            </a:extLst>
          </p:cNvPr>
          <p:cNvSpPr>
            <a:spLocks noGrp="1"/>
          </p:cNvSpPr>
          <p:nvPr>
            <p:ph type="pic" sz="quarter" idx="10"/>
          </p:nvPr>
        </p:nvSpPr>
        <p:spPr>
          <a:xfrm>
            <a:off x="5474537" y="-1123"/>
            <a:ext cx="3837872" cy="416198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007824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007824 h 11310868"/>
              <a:gd name="connsiteX0" fmla="*/ 0 w 7703452"/>
              <a:gd name="connsiteY0" fmla="*/ 16897 h 8319941"/>
              <a:gd name="connsiteX1" fmla="*/ 7703452 w 7703452"/>
              <a:gd name="connsiteY1" fmla="*/ 0 h 8319941"/>
              <a:gd name="connsiteX2" fmla="*/ 7703452 w 7703452"/>
              <a:gd name="connsiteY2" fmla="*/ 5517556 h 8319941"/>
              <a:gd name="connsiteX3" fmla="*/ 7504076 w 7703452"/>
              <a:gd name="connsiteY3" fmla="*/ 6214618 h 8319941"/>
              <a:gd name="connsiteX4" fmla="*/ 6952854 w 7703452"/>
              <a:gd name="connsiteY4" fmla="*/ 6721357 h 8319941"/>
              <a:gd name="connsiteX5" fmla="*/ 3851726 w 7703452"/>
              <a:gd name="connsiteY5" fmla="*/ 8319941 h 8319941"/>
              <a:gd name="connsiteX6" fmla="*/ 750597 w 7703452"/>
              <a:gd name="connsiteY6" fmla="*/ 6721357 h 8319941"/>
              <a:gd name="connsiteX7" fmla="*/ 199376 w 7703452"/>
              <a:gd name="connsiteY7" fmla="*/ 6214523 h 8319941"/>
              <a:gd name="connsiteX8" fmla="*/ 0 w 7703452"/>
              <a:gd name="connsiteY8" fmla="*/ 5517462 h 8319941"/>
              <a:gd name="connsiteX9" fmla="*/ 0 w 7703452"/>
              <a:gd name="connsiteY9" fmla="*/ 16897 h 8319941"/>
              <a:gd name="connsiteX0" fmla="*/ 0 w 7752480"/>
              <a:gd name="connsiteY0" fmla="*/ 16897 h 8319941"/>
              <a:gd name="connsiteX1" fmla="*/ 7752480 w 7752480"/>
              <a:gd name="connsiteY1" fmla="*/ 0 h 8319941"/>
              <a:gd name="connsiteX2" fmla="*/ 7703452 w 7752480"/>
              <a:gd name="connsiteY2" fmla="*/ 5517556 h 8319941"/>
              <a:gd name="connsiteX3" fmla="*/ 7504076 w 7752480"/>
              <a:gd name="connsiteY3" fmla="*/ 6214618 h 8319941"/>
              <a:gd name="connsiteX4" fmla="*/ 6952854 w 7752480"/>
              <a:gd name="connsiteY4" fmla="*/ 6721357 h 8319941"/>
              <a:gd name="connsiteX5" fmla="*/ 3851726 w 7752480"/>
              <a:gd name="connsiteY5" fmla="*/ 8319941 h 8319941"/>
              <a:gd name="connsiteX6" fmla="*/ 750597 w 7752480"/>
              <a:gd name="connsiteY6" fmla="*/ 6721357 h 8319941"/>
              <a:gd name="connsiteX7" fmla="*/ 199376 w 7752480"/>
              <a:gd name="connsiteY7" fmla="*/ 6214523 h 8319941"/>
              <a:gd name="connsiteX8" fmla="*/ 0 w 7752480"/>
              <a:gd name="connsiteY8" fmla="*/ 5517462 h 8319941"/>
              <a:gd name="connsiteX9" fmla="*/ 0 w 7752480"/>
              <a:gd name="connsiteY9" fmla="*/ 16897 h 831994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29417 w 7781897"/>
              <a:gd name="connsiteY8" fmla="*/ 5519682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858460 w 7781897"/>
              <a:gd name="connsiteY6" fmla="*/ 6694903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92328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60152 w 7781899"/>
              <a:gd name="connsiteY7" fmla="*/ 6130719 h 8226579"/>
              <a:gd name="connsiteX8" fmla="*/ 0 w 7781899"/>
              <a:gd name="connsiteY8" fmla="*/ 5510125 h 8226579"/>
              <a:gd name="connsiteX9" fmla="*/ 0 w 7781899"/>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79763 w 7781899"/>
              <a:gd name="connsiteY7" fmla="*/ 6207185 h 8226579"/>
              <a:gd name="connsiteX8" fmla="*/ 0 w 7781899"/>
              <a:gd name="connsiteY8" fmla="*/ 5510125 h 8226579"/>
              <a:gd name="connsiteX9" fmla="*/ 0 w 7781899"/>
              <a:gd name="connsiteY9" fmla="*/ 0 h 822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81899" h="8226579">
                <a:moveTo>
                  <a:pt x="0" y="0"/>
                </a:moveTo>
                <a:lnTo>
                  <a:pt x="7781897" y="2220"/>
                </a:lnTo>
                <a:cubicBezTo>
                  <a:pt x="7781898" y="1831847"/>
                  <a:pt x="7781898" y="3661474"/>
                  <a:pt x="7781899" y="5491101"/>
                </a:cubicBezTo>
                <a:cubicBezTo>
                  <a:pt x="7781899" y="5736264"/>
                  <a:pt x="7725599" y="6020984"/>
                  <a:pt x="7592328" y="6216838"/>
                </a:cubicBezTo>
                <a:cubicBezTo>
                  <a:pt x="7459057" y="6412692"/>
                  <a:pt x="7210644" y="6548580"/>
                  <a:pt x="6982271" y="6666228"/>
                </a:cubicBezTo>
                <a:cubicBezTo>
                  <a:pt x="5951831" y="7167229"/>
                  <a:pt x="4921391" y="7696903"/>
                  <a:pt x="3890950" y="8226579"/>
                </a:cubicBezTo>
                <a:lnTo>
                  <a:pt x="858460" y="6694903"/>
                </a:lnTo>
                <a:cubicBezTo>
                  <a:pt x="630088" y="6577160"/>
                  <a:pt x="312048" y="6421038"/>
                  <a:pt x="179763" y="6207185"/>
                </a:cubicBezTo>
                <a:cubicBezTo>
                  <a:pt x="49278" y="5996274"/>
                  <a:pt x="0" y="5755287"/>
                  <a:pt x="0" y="5510125"/>
                </a:cubicBezTo>
                <a:lnTo>
                  <a:pt x="0" y="0"/>
                </a:lnTo>
                <a:close/>
              </a:path>
            </a:pathLst>
          </a:custGeom>
        </p:spPr>
        <p:txBody>
          <a:bodyPr wrap="square" anchor="ctr">
            <a:noAutofit/>
          </a:bodyPr>
          <a:lstStyle>
            <a:lvl1pPr marL="0" marR="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b="0" i="0">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add picture</a:t>
            </a:r>
            <a:endParaRPr lang="en-US"/>
          </a:p>
        </p:txBody>
      </p:sp>
    </p:spTree>
    <p:extLst>
      <p:ext uri="{BB962C8B-B14F-4D97-AF65-F5344CB8AC3E}">
        <p14:creationId xmlns:p14="http://schemas.microsoft.com/office/powerpoint/2010/main" val="3033092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_white_opt4_2">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5BAB2048-AC9E-1F4A-D866-B15D7071D3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85146" y="-5523"/>
            <a:ext cx="4257706" cy="5154677"/>
          </a:xfrm>
          <a:prstGeom prst="rect">
            <a:avLst/>
          </a:prstGeom>
        </p:spPr>
      </p:pic>
      <p:pic>
        <p:nvPicPr>
          <p:cNvPr id="9" name="Picture 8">
            <a:extLst>
              <a:ext uri="{FF2B5EF4-FFF2-40B4-BE49-F238E27FC236}">
                <a16:creationId xmlns:a16="http://schemas.microsoft.com/office/drawing/2014/main" id="{849D4D7D-7842-485B-36C3-917F4255A6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12789" y="-5523"/>
            <a:ext cx="2878105" cy="2942574"/>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3" name="Title Placeholder 1">
            <a:extLst>
              <a:ext uri="{FF2B5EF4-FFF2-40B4-BE49-F238E27FC236}">
                <a16:creationId xmlns:a16="http://schemas.microsoft.com/office/drawing/2014/main" id="{B80E2318-DB25-0320-3E27-C13F5713E775}"/>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sp>
        <p:nvSpPr>
          <p:cNvPr id="2" name="Picture Placeholder 8">
            <a:extLst>
              <a:ext uri="{FF2B5EF4-FFF2-40B4-BE49-F238E27FC236}">
                <a16:creationId xmlns:a16="http://schemas.microsoft.com/office/drawing/2014/main" id="{5B0E4720-DC61-098C-8125-F7EF583CA320}"/>
              </a:ext>
            </a:extLst>
          </p:cNvPr>
          <p:cNvSpPr>
            <a:spLocks noGrp="1"/>
          </p:cNvSpPr>
          <p:nvPr>
            <p:ph type="pic" sz="quarter" idx="10"/>
          </p:nvPr>
        </p:nvSpPr>
        <p:spPr>
          <a:xfrm>
            <a:off x="5812789" y="6920"/>
            <a:ext cx="2878104" cy="293013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750597 w 7703452"/>
              <a:gd name="connsiteY6" fmla="*/ 594986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167688 w 7703452"/>
              <a:gd name="connsiteY8" fmla="*/ 4754218 h 7449436"/>
              <a:gd name="connsiteX9" fmla="*/ 0 w 7703452"/>
              <a:gd name="connsiteY9" fmla="*/ 16501 h 7449436"/>
              <a:gd name="connsiteX0" fmla="*/ 0 w 7544148"/>
              <a:gd name="connsiteY0" fmla="*/ 16501 h 7449436"/>
              <a:gd name="connsiteX1" fmla="*/ 7544148 w 7544148"/>
              <a:gd name="connsiteY1" fmla="*/ 0 h 7449436"/>
              <a:gd name="connsiteX2" fmla="*/ 7544148 w 7544148"/>
              <a:gd name="connsiteY2" fmla="*/ 4746062 h 7449436"/>
              <a:gd name="connsiteX3" fmla="*/ 7344772 w 7544148"/>
              <a:gd name="connsiteY3" fmla="*/ 5443124 h 7449436"/>
              <a:gd name="connsiteX4" fmla="*/ 6793550 w 7544148"/>
              <a:gd name="connsiteY4" fmla="*/ 5949863 h 7449436"/>
              <a:gd name="connsiteX5" fmla="*/ 3725960 w 7544148"/>
              <a:gd name="connsiteY5" fmla="*/ 7449436 h 7449436"/>
              <a:gd name="connsiteX6" fmla="*/ 717058 w 7544148"/>
              <a:gd name="connsiteY6" fmla="*/ 5941613 h 7449436"/>
              <a:gd name="connsiteX7" fmla="*/ 216144 w 7544148"/>
              <a:gd name="connsiteY7" fmla="*/ 5443029 h 7449436"/>
              <a:gd name="connsiteX8" fmla="*/ 8384 w 7544148"/>
              <a:gd name="connsiteY8" fmla="*/ 4754218 h 7449436"/>
              <a:gd name="connsiteX9" fmla="*/ 0 w 7544148"/>
              <a:gd name="connsiteY9" fmla="*/ 16501 h 7449436"/>
              <a:gd name="connsiteX0" fmla="*/ 0 w 7544148"/>
              <a:gd name="connsiteY0" fmla="*/ 8251 h 7441186"/>
              <a:gd name="connsiteX1" fmla="*/ 7426767 w 7544148"/>
              <a:gd name="connsiteY1" fmla="*/ 0 h 7441186"/>
              <a:gd name="connsiteX2" fmla="*/ 7544148 w 7544148"/>
              <a:gd name="connsiteY2" fmla="*/ 4737812 h 7441186"/>
              <a:gd name="connsiteX3" fmla="*/ 7344772 w 7544148"/>
              <a:gd name="connsiteY3" fmla="*/ 5434874 h 7441186"/>
              <a:gd name="connsiteX4" fmla="*/ 6793550 w 7544148"/>
              <a:gd name="connsiteY4" fmla="*/ 5941613 h 7441186"/>
              <a:gd name="connsiteX5" fmla="*/ 3725960 w 7544148"/>
              <a:gd name="connsiteY5" fmla="*/ 7441186 h 7441186"/>
              <a:gd name="connsiteX6" fmla="*/ 717058 w 7544148"/>
              <a:gd name="connsiteY6" fmla="*/ 5933363 h 7441186"/>
              <a:gd name="connsiteX7" fmla="*/ 216144 w 7544148"/>
              <a:gd name="connsiteY7" fmla="*/ 5434779 h 7441186"/>
              <a:gd name="connsiteX8" fmla="*/ 8384 w 7544148"/>
              <a:gd name="connsiteY8" fmla="*/ 4745968 h 7441186"/>
              <a:gd name="connsiteX9" fmla="*/ 0 w 7544148"/>
              <a:gd name="connsiteY9" fmla="*/ 8251 h 7441186"/>
              <a:gd name="connsiteX0" fmla="*/ 0 w 7429007"/>
              <a:gd name="connsiteY0" fmla="*/ 8251 h 7441186"/>
              <a:gd name="connsiteX1" fmla="*/ 7426767 w 7429007"/>
              <a:gd name="connsiteY1" fmla="*/ 0 h 7441186"/>
              <a:gd name="connsiteX2" fmla="*/ 7426766 w 7429007"/>
              <a:gd name="connsiteY2" fmla="*/ 4737812 h 7441186"/>
              <a:gd name="connsiteX3" fmla="*/ 7344772 w 7429007"/>
              <a:gd name="connsiteY3" fmla="*/ 5434874 h 7441186"/>
              <a:gd name="connsiteX4" fmla="*/ 6793550 w 7429007"/>
              <a:gd name="connsiteY4" fmla="*/ 5941613 h 7441186"/>
              <a:gd name="connsiteX5" fmla="*/ 3725960 w 7429007"/>
              <a:gd name="connsiteY5" fmla="*/ 7441186 h 7441186"/>
              <a:gd name="connsiteX6" fmla="*/ 717058 w 7429007"/>
              <a:gd name="connsiteY6" fmla="*/ 5933363 h 7441186"/>
              <a:gd name="connsiteX7" fmla="*/ 216144 w 7429007"/>
              <a:gd name="connsiteY7" fmla="*/ 5434779 h 7441186"/>
              <a:gd name="connsiteX8" fmla="*/ 8384 w 7429007"/>
              <a:gd name="connsiteY8" fmla="*/ 4745968 h 7441186"/>
              <a:gd name="connsiteX9" fmla="*/ 0 w 7429007"/>
              <a:gd name="connsiteY9" fmla="*/ 8251 h 7441186"/>
              <a:gd name="connsiteX0" fmla="*/ 0 w 7426766"/>
              <a:gd name="connsiteY0" fmla="*/ 8251 h 7441186"/>
              <a:gd name="connsiteX1" fmla="*/ 7426767 w 7426766"/>
              <a:gd name="connsiteY1" fmla="*/ 0 h 7441186"/>
              <a:gd name="connsiteX2" fmla="*/ 7426766 w 7426766"/>
              <a:gd name="connsiteY2" fmla="*/ 4737812 h 7441186"/>
              <a:gd name="connsiteX3" fmla="*/ 7210622 w 7426766"/>
              <a:gd name="connsiteY3" fmla="*/ 5434875 h 7441186"/>
              <a:gd name="connsiteX4" fmla="*/ 6793550 w 7426766"/>
              <a:gd name="connsiteY4" fmla="*/ 5941613 h 7441186"/>
              <a:gd name="connsiteX5" fmla="*/ 3725960 w 7426766"/>
              <a:gd name="connsiteY5" fmla="*/ 7441186 h 7441186"/>
              <a:gd name="connsiteX6" fmla="*/ 717058 w 7426766"/>
              <a:gd name="connsiteY6" fmla="*/ 5933363 h 7441186"/>
              <a:gd name="connsiteX7" fmla="*/ 216144 w 7426766"/>
              <a:gd name="connsiteY7" fmla="*/ 5434779 h 7441186"/>
              <a:gd name="connsiteX8" fmla="*/ 8384 w 7426766"/>
              <a:gd name="connsiteY8" fmla="*/ 4745968 h 7441186"/>
              <a:gd name="connsiteX9" fmla="*/ 0 w 7426766"/>
              <a:gd name="connsiteY9" fmla="*/ 8251 h 7441186"/>
              <a:gd name="connsiteX0" fmla="*/ 0 w 7426767"/>
              <a:gd name="connsiteY0" fmla="*/ 8251 h 7441186"/>
              <a:gd name="connsiteX1" fmla="*/ 7426767 w 7426767"/>
              <a:gd name="connsiteY1" fmla="*/ 0 h 7441186"/>
              <a:gd name="connsiteX2" fmla="*/ 7426766 w 7426767"/>
              <a:gd name="connsiteY2" fmla="*/ 4737812 h 7441186"/>
              <a:gd name="connsiteX3" fmla="*/ 7210622 w 7426767"/>
              <a:gd name="connsiteY3" fmla="*/ 5434875 h 7441186"/>
              <a:gd name="connsiteX4" fmla="*/ 6634246 w 7426767"/>
              <a:gd name="connsiteY4" fmla="*/ 5974617 h 7441186"/>
              <a:gd name="connsiteX5" fmla="*/ 3725960 w 7426767"/>
              <a:gd name="connsiteY5" fmla="*/ 7441186 h 7441186"/>
              <a:gd name="connsiteX6" fmla="*/ 717058 w 7426767"/>
              <a:gd name="connsiteY6" fmla="*/ 5933363 h 7441186"/>
              <a:gd name="connsiteX7" fmla="*/ 216144 w 7426767"/>
              <a:gd name="connsiteY7" fmla="*/ 5434779 h 7441186"/>
              <a:gd name="connsiteX8" fmla="*/ 8384 w 7426767"/>
              <a:gd name="connsiteY8" fmla="*/ 4745968 h 7441186"/>
              <a:gd name="connsiteX9" fmla="*/ 0 w 7426767"/>
              <a:gd name="connsiteY9" fmla="*/ 8251 h 744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6767" h="7441186">
                <a:moveTo>
                  <a:pt x="0" y="8251"/>
                </a:moveTo>
                <a:lnTo>
                  <a:pt x="7426767" y="0"/>
                </a:lnTo>
                <a:cubicBezTo>
                  <a:pt x="7426767" y="1579271"/>
                  <a:pt x="7426766" y="3158541"/>
                  <a:pt x="7426766" y="4737812"/>
                </a:cubicBezTo>
                <a:cubicBezTo>
                  <a:pt x="7426766" y="4982975"/>
                  <a:pt x="7342709" y="5228741"/>
                  <a:pt x="7210622" y="5434875"/>
                </a:cubicBezTo>
                <a:cubicBezTo>
                  <a:pt x="7078535" y="5641009"/>
                  <a:pt x="6862619" y="5856969"/>
                  <a:pt x="6634246" y="5974617"/>
                </a:cubicBezTo>
                <a:lnTo>
                  <a:pt x="3725960" y="7441186"/>
                </a:lnTo>
                <a:lnTo>
                  <a:pt x="717058" y="5933363"/>
                </a:lnTo>
                <a:cubicBezTo>
                  <a:pt x="488686" y="5815620"/>
                  <a:pt x="348429" y="5648632"/>
                  <a:pt x="216144" y="5434779"/>
                </a:cubicBezTo>
                <a:cubicBezTo>
                  <a:pt x="85659" y="5223868"/>
                  <a:pt x="8384" y="4991130"/>
                  <a:pt x="8384" y="4745968"/>
                </a:cubicBezTo>
                <a:cubicBezTo>
                  <a:pt x="5589" y="3166729"/>
                  <a:pt x="2795" y="1587490"/>
                  <a:pt x="0" y="8251"/>
                </a:cubicBezTo>
                <a:close/>
              </a:path>
            </a:pathLst>
          </a:custGeom>
        </p:spPr>
        <p:txBody>
          <a:bodyPr wrap="square" anchor="ctr">
            <a:noAutofit/>
          </a:bodyPr>
          <a:lstStyle>
            <a:lvl1pPr marL="0" marR="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b="0" i="0">
                <a:solidFill>
                  <a:schemeClr val="bg1"/>
                </a:solidFill>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add picture</a:t>
            </a:r>
            <a:endParaRPr lang="en-US"/>
          </a:p>
        </p:txBody>
      </p:sp>
    </p:spTree>
    <p:extLst>
      <p:ext uri="{BB962C8B-B14F-4D97-AF65-F5344CB8AC3E}">
        <p14:creationId xmlns:p14="http://schemas.microsoft.com/office/powerpoint/2010/main" val="2135641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_green_opt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1298603-0265-B51E-5AFA-28B77C5D93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80"/>
            <a:ext cx="9152642" cy="5148000"/>
          </a:xfrm>
          <a:prstGeom prst="rect">
            <a:avLst/>
          </a:prstGeom>
        </p:spPr>
      </p:pic>
      <p:pic>
        <p:nvPicPr>
          <p:cNvPr id="5" name="Picture 4" descr="Logo&#10;&#10;Description automatically generated">
            <a:extLst>
              <a:ext uri="{FF2B5EF4-FFF2-40B4-BE49-F238E27FC236}">
                <a16:creationId xmlns:a16="http://schemas.microsoft.com/office/drawing/2014/main" id="{60B11714-66E0-73E7-21D9-A04EC04528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6" name="Subtitle 2">
            <a:extLst>
              <a:ext uri="{FF2B5EF4-FFF2-40B4-BE49-F238E27FC236}">
                <a16:creationId xmlns:a16="http://schemas.microsoft.com/office/drawing/2014/main" id="{DDC1EBCA-571F-432C-54DC-A169C3608F90}"/>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7" name="Title Placeholder 1">
            <a:extLst>
              <a:ext uri="{FF2B5EF4-FFF2-40B4-BE49-F238E27FC236}">
                <a16:creationId xmlns:a16="http://schemas.microsoft.com/office/drawing/2014/main" id="{7EC8DA54-688C-5EFC-0681-FB90111AA67F}"/>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a:t>
            </a:r>
            <a:br>
              <a:rPr lang="en-GB"/>
            </a:br>
            <a:r>
              <a:rPr lang="en-GB"/>
              <a:t>title maximum of 4 lines </a:t>
            </a:r>
            <a:endParaRPr lang="en-US"/>
          </a:p>
        </p:txBody>
      </p:sp>
      <p:pic>
        <p:nvPicPr>
          <p:cNvPr id="3" name="Picture 2" descr="A picture containing sky, building, outdoor, structure&#10;&#10;Description automatically generated">
            <a:extLst>
              <a:ext uri="{FF2B5EF4-FFF2-40B4-BE49-F238E27FC236}">
                <a16:creationId xmlns:a16="http://schemas.microsoft.com/office/drawing/2014/main" id="{DFCDE3D0-BC23-0D56-1107-07EABC2762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812789" y="-5523"/>
            <a:ext cx="2878104" cy="2942574"/>
          </a:xfrm>
          <a:prstGeom prst="rect">
            <a:avLst/>
          </a:prstGeom>
        </p:spPr>
      </p:pic>
      <p:sp>
        <p:nvSpPr>
          <p:cNvPr id="4" name="Picture Placeholder 8">
            <a:extLst>
              <a:ext uri="{FF2B5EF4-FFF2-40B4-BE49-F238E27FC236}">
                <a16:creationId xmlns:a16="http://schemas.microsoft.com/office/drawing/2014/main" id="{4F0807F8-6F11-2AD6-E61F-AAF048058D2F}"/>
              </a:ext>
            </a:extLst>
          </p:cNvPr>
          <p:cNvSpPr>
            <a:spLocks noGrp="1"/>
          </p:cNvSpPr>
          <p:nvPr>
            <p:ph type="pic" sz="quarter" idx="10"/>
          </p:nvPr>
        </p:nvSpPr>
        <p:spPr>
          <a:xfrm>
            <a:off x="5812789" y="6920"/>
            <a:ext cx="2878104" cy="293013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750597 w 7703452"/>
              <a:gd name="connsiteY6" fmla="*/ 594986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167688 w 7703452"/>
              <a:gd name="connsiteY8" fmla="*/ 4754218 h 7449436"/>
              <a:gd name="connsiteX9" fmla="*/ 0 w 7703452"/>
              <a:gd name="connsiteY9" fmla="*/ 16501 h 7449436"/>
              <a:gd name="connsiteX0" fmla="*/ 0 w 7544148"/>
              <a:gd name="connsiteY0" fmla="*/ 16501 h 7449436"/>
              <a:gd name="connsiteX1" fmla="*/ 7544148 w 7544148"/>
              <a:gd name="connsiteY1" fmla="*/ 0 h 7449436"/>
              <a:gd name="connsiteX2" fmla="*/ 7544148 w 7544148"/>
              <a:gd name="connsiteY2" fmla="*/ 4746062 h 7449436"/>
              <a:gd name="connsiteX3" fmla="*/ 7344772 w 7544148"/>
              <a:gd name="connsiteY3" fmla="*/ 5443124 h 7449436"/>
              <a:gd name="connsiteX4" fmla="*/ 6793550 w 7544148"/>
              <a:gd name="connsiteY4" fmla="*/ 5949863 h 7449436"/>
              <a:gd name="connsiteX5" fmla="*/ 3725960 w 7544148"/>
              <a:gd name="connsiteY5" fmla="*/ 7449436 h 7449436"/>
              <a:gd name="connsiteX6" fmla="*/ 717058 w 7544148"/>
              <a:gd name="connsiteY6" fmla="*/ 5941613 h 7449436"/>
              <a:gd name="connsiteX7" fmla="*/ 216144 w 7544148"/>
              <a:gd name="connsiteY7" fmla="*/ 5443029 h 7449436"/>
              <a:gd name="connsiteX8" fmla="*/ 8384 w 7544148"/>
              <a:gd name="connsiteY8" fmla="*/ 4754218 h 7449436"/>
              <a:gd name="connsiteX9" fmla="*/ 0 w 7544148"/>
              <a:gd name="connsiteY9" fmla="*/ 16501 h 7449436"/>
              <a:gd name="connsiteX0" fmla="*/ 0 w 7544148"/>
              <a:gd name="connsiteY0" fmla="*/ 8251 h 7441186"/>
              <a:gd name="connsiteX1" fmla="*/ 7426767 w 7544148"/>
              <a:gd name="connsiteY1" fmla="*/ 0 h 7441186"/>
              <a:gd name="connsiteX2" fmla="*/ 7544148 w 7544148"/>
              <a:gd name="connsiteY2" fmla="*/ 4737812 h 7441186"/>
              <a:gd name="connsiteX3" fmla="*/ 7344772 w 7544148"/>
              <a:gd name="connsiteY3" fmla="*/ 5434874 h 7441186"/>
              <a:gd name="connsiteX4" fmla="*/ 6793550 w 7544148"/>
              <a:gd name="connsiteY4" fmla="*/ 5941613 h 7441186"/>
              <a:gd name="connsiteX5" fmla="*/ 3725960 w 7544148"/>
              <a:gd name="connsiteY5" fmla="*/ 7441186 h 7441186"/>
              <a:gd name="connsiteX6" fmla="*/ 717058 w 7544148"/>
              <a:gd name="connsiteY6" fmla="*/ 5933363 h 7441186"/>
              <a:gd name="connsiteX7" fmla="*/ 216144 w 7544148"/>
              <a:gd name="connsiteY7" fmla="*/ 5434779 h 7441186"/>
              <a:gd name="connsiteX8" fmla="*/ 8384 w 7544148"/>
              <a:gd name="connsiteY8" fmla="*/ 4745968 h 7441186"/>
              <a:gd name="connsiteX9" fmla="*/ 0 w 7544148"/>
              <a:gd name="connsiteY9" fmla="*/ 8251 h 7441186"/>
              <a:gd name="connsiteX0" fmla="*/ 0 w 7429007"/>
              <a:gd name="connsiteY0" fmla="*/ 8251 h 7441186"/>
              <a:gd name="connsiteX1" fmla="*/ 7426767 w 7429007"/>
              <a:gd name="connsiteY1" fmla="*/ 0 h 7441186"/>
              <a:gd name="connsiteX2" fmla="*/ 7426766 w 7429007"/>
              <a:gd name="connsiteY2" fmla="*/ 4737812 h 7441186"/>
              <a:gd name="connsiteX3" fmla="*/ 7344772 w 7429007"/>
              <a:gd name="connsiteY3" fmla="*/ 5434874 h 7441186"/>
              <a:gd name="connsiteX4" fmla="*/ 6793550 w 7429007"/>
              <a:gd name="connsiteY4" fmla="*/ 5941613 h 7441186"/>
              <a:gd name="connsiteX5" fmla="*/ 3725960 w 7429007"/>
              <a:gd name="connsiteY5" fmla="*/ 7441186 h 7441186"/>
              <a:gd name="connsiteX6" fmla="*/ 717058 w 7429007"/>
              <a:gd name="connsiteY6" fmla="*/ 5933363 h 7441186"/>
              <a:gd name="connsiteX7" fmla="*/ 216144 w 7429007"/>
              <a:gd name="connsiteY7" fmla="*/ 5434779 h 7441186"/>
              <a:gd name="connsiteX8" fmla="*/ 8384 w 7429007"/>
              <a:gd name="connsiteY8" fmla="*/ 4745968 h 7441186"/>
              <a:gd name="connsiteX9" fmla="*/ 0 w 7429007"/>
              <a:gd name="connsiteY9" fmla="*/ 8251 h 7441186"/>
              <a:gd name="connsiteX0" fmla="*/ 0 w 7426766"/>
              <a:gd name="connsiteY0" fmla="*/ 8251 h 7441186"/>
              <a:gd name="connsiteX1" fmla="*/ 7426767 w 7426766"/>
              <a:gd name="connsiteY1" fmla="*/ 0 h 7441186"/>
              <a:gd name="connsiteX2" fmla="*/ 7426766 w 7426766"/>
              <a:gd name="connsiteY2" fmla="*/ 4737812 h 7441186"/>
              <a:gd name="connsiteX3" fmla="*/ 7210622 w 7426766"/>
              <a:gd name="connsiteY3" fmla="*/ 5434875 h 7441186"/>
              <a:gd name="connsiteX4" fmla="*/ 6793550 w 7426766"/>
              <a:gd name="connsiteY4" fmla="*/ 5941613 h 7441186"/>
              <a:gd name="connsiteX5" fmla="*/ 3725960 w 7426766"/>
              <a:gd name="connsiteY5" fmla="*/ 7441186 h 7441186"/>
              <a:gd name="connsiteX6" fmla="*/ 717058 w 7426766"/>
              <a:gd name="connsiteY6" fmla="*/ 5933363 h 7441186"/>
              <a:gd name="connsiteX7" fmla="*/ 216144 w 7426766"/>
              <a:gd name="connsiteY7" fmla="*/ 5434779 h 7441186"/>
              <a:gd name="connsiteX8" fmla="*/ 8384 w 7426766"/>
              <a:gd name="connsiteY8" fmla="*/ 4745968 h 7441186"/>
              <a:gd name="connsiteX9" fmla="*/ 0 w 7426766"/>
              <a:gd name="connsiteY9" fmla="*/ 8251 h 7441186"/>
              <a:gd name="connsiteX0" fmla="*/ 0 w 7426767"/>
              <a:gd name="connsiteY0" fmla="*/ 8251 h 7441186"/>
              <a:gd name="connsiteX1" fmla="*/ 7426767 w 7426767"/>
              <a:gd name="connsiteY1" fmla="*/ 0 h 7441186"/>
              <a:gd name="connsiteX2" fmla="*/ 7426766 w 7426767"/>
              <a:gd name="connsiteY2" fmla="*/ 4737812 h 7441186"/>
              <a:gd name="connsiteX3" fmla="*/ 7210622 w 7426767"/>
              <a:gd name="connsiteY3" fmla="*/ 5434875 h 7441186"/>
              <a:gd name="connsiteX4" fmla="*/ 6634246 w 7426767"/>
              <a:gd name="connsiteY4" fmla="*/ 5974617 h 7441186"/>
              <a:gd name="connsiteX5" fmla="*/ 3725960 w 7426767"/>
              <a:gd name="connsiteY5" fmla="*/ 7441186 h 7441186"/>
              <a:gd name="connsiteX6" fmla="*/ 717058 w 7426767"/>
              <a:gd name="connsiteY6" fmla="*/ 5933363 h 7441186"/>
              <a:gd name="connsiteX7" fmla="*/ 216144 w 7426767"/>
              <a:gd name="connsiteY7" fmla="*/ 5434779 h 7441186"/>
              <a:gd name="connsiteX8" fmla="*/ 8384 w 7426767"/>
              <a:gd name="connsiteY8" fmla="*/ 4745968 h 7441186"/>
              <a:gd name="connsiteX9" fmla="*/ 0 w 7426767"/>
              <a:gd name="connsiteY9" fmla="*/ 8251 h 744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6767" h="7441186">
                <a:moveTo>
                  <a:pt x="0" y="8251"/>
                </a:moveTo>
                <a:lnTo>
                  <a:pt x="7426767" y="0"/>
                </a:lnTo>
                <a:cubicBezTo>
                  <a:pt x="7426767" y="1579271"/>
                  <a:pt x="7426766" y="3158541"/>
                  <a:pt x="7426766" y="4737812"/>
                </a:cubicBezTo>
                <a:cubicBezTo>
                  <a:pt x="7426766" y="4982975"/>
                  <a:pt x="7342709" y="5228741"/>
                  <a:pt x="7210622" y="5434875"/>
                </a:cubicBezTo>
                <a:cubicBezTo>
                  <a:pt x="7078535" y="5641009"/>
                  <a:pt x="6862619" y="5856969"/>
                  <a:pt x="6634246" y="5974617"/>
                </a:cubicBezTo>
                <a:lnTo>
                  <a:pt x="3725960" y="7441186"/>
                </a:lnTo>
                <a:lnTo>
                  <a:pt x="717058" y="5933363"/>
                </a:lnTo>
                <a:cubicBezTo>
                  <a:pt x="488686" y="5815620"/>
                  <a:pt x="348429" y="5648632"/>
                  <a:pt x="216144" y="5434779"/>
                </a:cubicBezTo>
                <a:cubicBezTo>
                  <a:pt x="85659" y="5223868"/>
                  <a:pt x="8384" y="4991130"/>
                  <a:pt x="8384" y="4745968"/>
                </a:cubicBezTo>
                <a:cubicBezTo>
                  <a:pt x="5589" y="3166729"/>
                  <a:pt x="2795" y="1587490"/>
                  <a:pt x="0" y="8251"/>
                </a:cubicBezTo>
                <a:close/>
              </a:path>
            </a:pathLst>
          </a:custGeom>
        </p:spPr>
        <p:txBody>
          <a:bodyPr wrap="square" anchor="ctr">
            <a:noAutofit/>
          </a:bodyPr>
          <a:lstStyle>
            <a:lvl1pPr marL="0" marR="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b="0" i="0">
                <a:solidFill>
                  <a:schemeClr val="tx1"/>
                </a:solidFill>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add picture</a:t>
            </a:r>
            <a:endParaRPr lang="en-US"/>
          </a:p>
        </p:txBody>
      </p:sp>
    </p:spTree>
    <p:extLst>
      <p:ext uri="{BB962C8B-B14F-4D97-AF65-F5344CB8AC3E}">
        <p14:creationId xmlns:p14="http://schemas.microsoft.com/office/powerpoint/2010/main" val="2948852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_white_opt5_1">
    <p:spTree>
      <p:nvGrpSpPr>
        <p:cNvPr id="1" name=""/>
        <p:cNvGrpSpPr/>
        <p:nvPr/>
      </p:nvGrpSpPr>
      <p:grpSpPr>
        <a:xfrm>
          <a:off x="0" y="0"/>
          <a:ext cx="0" cy="0"/>
          <a:chOff x="0" y="0"/>
          <a:chExt cx="0" cy="0"/>
        </a:xfrm>
      </p:grpSpPr>
      <p:pic>
        <p:nvPicPr>
          <p:cNvPr id="3" name="Picture 2" descr="People walking in front of a building&#10;&#10;Description automatically generated with low confidence">
            <a:extLst>
              <a:ext uri="{FF2B5EF4-FFF2-40B4-BE49-F238E27FC236}">
                <a16:creationId xmlns:a16="http://schemas.microsoft.com/office/drawing/2014/main" id="{D825D899-3701-A821-CF70-373ED20C7D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59552" y="0"/>
            <a:ext cx="3584448" cy="5143500"/>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2" name="object 3">
            <a:extLst>
              <a:ext uri="{FF2B5EF4-FFF2-40B4-BE49-F238E27FC236}">
                <a16:creationId xmlns:a16="http://schemas.microsoft.com/office/drawing/2014/main" id="{89B06EA9-5726-1883-D30F-BFF95D19A571}"/>
              </a:ext>
            </a:extLst>
          </p:cNvPr>
          <p:cNvSpPr/>
          <p:nvPr userDrawn="1"/>
        </p:nvSpPr>
        <p:spPr>
          <a:xfrm>
            <a:off x="5399047"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3" name="Title Placeholder 1">
            <a:extLst>
              <a:ext uri="{FF2B5EF4-FFF2-40B4-BE49-F238E27FC236}">
                <a16:creationId xmlns:a16="http://schemas.microsoft.com/office/drawing/2014/main" id="{4E998EA2-4145-3937-3457-AE70AAE0E5A7}"/>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sp>
        <p:nvSpPr>
          <p:cNvPr id="14" name="Subtitle 2">
            <a:extLst>
              <a:ext uri="{FF2B5EF4-FFF2-40B4-BE49-F238E27FC236}">
                <a16:creationId xmlns:a16="http://schemas.microsoft.com/office/drawing/2014/main" id="{83D9B738-0A38-3F95-E441-05394665AD5D}"/>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9" name="Picture Placeholder 12">
            <a:extLst>
              <a:ext uri="{FF2B5EF4-FFF2-40B4-BE49-F238E27FC236}">
                <a16:creationId xmlns:a16="http://schemas.microsoft.com/office/drawing/2014/main" id="{3D93502A-F937-F227-B1D6-80A95B70856E}"/>
              </a:ext>
            </a:extLst>
          </p:cNvPr>
          <p:cNvSpPr>
            <a:spLocks noGrp="1"/>
          </p:cNvSpPr>
          <p:nvPr>
            <p:ph type="pic" sz="quarter" idx="10"/>
          </p:nvPr>
        </p:nvSpPr>
        <p:spPr>
          <a:xfrm>
            <a:off x="5554547" y="0"/>
            <a:ext cx="3589452" cy="51435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66253959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4D371A-D2D5-4200-2DCE-D7D59B366953}"/>
              </a:ext>
            </a:extLst>
          </p:cNvPr>
          <p:cNvSpPr>
            <a:spLocks noGrp="1"/>
          </p:cNvSpPr>
          <p:nvPr>
            <p:ph type="title"/>
          </p:nvPr>
        </p:nvSpPr>
        <p:spPr>
          <a:xfrm>
            <a:off x="628903" y="273637"/>
            <a:ext cx="7886195" cy="994188"/>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4288139380"/>
      </p:ext>
    </p:extLst>
  </p:cSld>
  <p:clrMap bg1="lt1" tx1="dk1" bg2="lt2" tx2="dk2" accent1="accent1" accent2="accent2" accent3="accent3" accent4="accent4" accent5="accent5" accent6="accent6" hlink="hlink" folHlink="folHlink"/>
  <p:sldLayoutIdLst>
    <p:sldLayoutId id="2147483722" r:id="rId1"/>
    <p:sldLayoutId id="2147483721" r:id="rId2"/>
    <p:sldLayoutId id="2147483661" r:id="rId3"/>
    <p:sldLayoutId id="2147483698" r:id="rId4"/>
    <p:sldLayoutId id="2147483716" r:id="rId5"/>
    <p:sldLayoutId id="2147483867" r:id="rId6"/>
    <p:sldLayoutId id="2147483785" r:id="rId7"/>
    <p:sldLayoutId id="2147483793" r:id="rId8"/>
    <p:sldLayoutId id="2147483730" r:id="rId9"/>
    <p:sldLayoutId id="2147483699" r:id="rId10"/>
    <p:sldLayoutId id="2147483804" r:id="rId11"/>
    <p:sldLayoutId id="2147483830" r:id="rId12"/>
    <p:sldLayoutId id="2147483823" r:id="rId13"/>
    <p:sldLayoutId id="2147483853" r:id="rId14"/>
    <p:sldLayoutId id="2147483690" r:id="rId15"/>
    <p:sldLayoutId id="2147483673" r:id="rId16"/>
    <p:sldLayoutId id="2147483840" r:id="rId17"/>
    <p:sldLayoutId id="2147483720" r:id="rId18"/>
    <p:sldLayoutId id="2147483667" r:id="rId19"/>
    <p:sldLayoutId id="2147483664" r:id="rId20"/>
    <p:sldLayoutId id="2147483862" r:id="rId21"/>
    <p:sldLayoutId id="2147483864" r:id="rId22"/>
    <p:sldLayoutId id="2147483674" r:id="rId23"/>
    <p:sldLayoutId id="2147483676" r:id="rId24"/>
    <p:sldLayoutId id="2147483675" r:id="rId25"/>
    <p:sldLayoutId id="2147483662" r:id="rId26"/>
    <p:sldLayoutId id="2147483678" r:id="rId27"/>
    <p:sldLayoutId id="2147483687" r:id="rId28"/>
    <p:sldLayoutId id="2147483689" r:id="rId29"/>
    <p:sldLayoutId id="2147483700" r:id="rId30"/>
    <p:sldLayoutId id="2147483701" r:id="rId31"/>
    <p:sldLayoutId id="2147483702" r:id="rId32"/>
    <p:sldLayoutId id="2147483680" r:id="rId33"/>
    <p:sldLayoutId id="2147483719" r:id="rId34"/>
    <p:sldLayoutId id="2147483682" r:id="rId35"/>
  </p:sldLayoutIdLst>
  <p:txStyles>
    <p:titleStyle>
      <a:lvl1pPr algn="l" defTabSz="415869" rtl="0" eaLnBrk="1" latinLnBrk="0" hangingPunct="1">
        <a:lnSpc>
          <a:spcPct val="90000"/>
        </a:lnSpc>
        <a:spcBef>
          <a:spcPct val="0"/>
        </a:spcBef>
        <a:buNone/>
        <a:defRPr sz="2001" b="0" i="0" kern="1200">
          <a:solidFill>
            <a:srgbClr val="003C3B"/>
          </a:solidFill>
          <a:latin typeface="Outfit" pitchFamily="2" charset="0"/>
          <a:ea typeface="+mj-ea"/>
          <a:cs typeface="+mj-cs"/>
        </a:defRPr>
      </a:lvl1pPr>
    </p:titleStyle>
    <p:bodyStyle>
      <a:lvl1pPr marL="103967" indent="-103967" algn="l" defTabSz="415869" rtl="0" eaLnBrk="1" latinLnBrk="0" hangingPunct="1">
        <a:lnSpc>
          <a:spcPct val="90000"/>
        </a:lnSpc>
        <a:spcBef>
          <a:spcPts val="455"/>
        </a:spcBef>
        <a:buFont typeface="Arial" panose="020B0604020202020204" pitchFamily="34" charset="0"/>
        <a:buChar char="•"/>
        <a:defRPr sz="1273" kern="1200">
          <a:solidFill>
            <a:schemeClr val="tx1"/>
          </a:solidFill>
          <a:latin typeface="+mn-lt"/>
          <a:ea typeface="+mn-ea"/>
          <a:cs typeface="+mn-cs"/>
        </a:defRPr>
      </a:lvl1pPr>
      <a:lvl2pPr marL="311902" indent="-103967" algn="l" defTabSz="415869" rtl="0" eaLnBrk="1" latinLnBrk="0" hangingPunct="1">
        <a:lnSpc>
          <a:spcPct val="90000"/>
        </a:lnSpc>
        <a:spcBef>
          <a:spcPts val="227"/>
        </a:spcBef>
        <a:buFont typeface="Arial" panose="020B0604020202020204" pitchFamily="34" charset="0"/>
        <a:buChar char="•"/>
        <a:defRPr sz="1092" kern="1200">
          <a:solidFill>
            <a:schemeClr val="tx1"/>
          </a:solidFill>
          <a:latin typeface="+mn-lt"/>
          <a:ea typeface="+mn-ea"/>
          <a:cs typeface="+mn-cs"/>
        </a:defRPr>
      </a:lvl2pPr>
      <a:lvl3pPr marL="519836" indent="-103967" algn="l" defTabSz="415869" rtl="0" eaLnBrk="1" latinLnBrk="0" hangingPunct="1">
        <a:lnSpc>
          <a:spcPct val="90000"/>
        </a:lnSpc>
        <a:spcBef>
          <a:spcPts val="227"/>
        </a:spcBef>
        <a:buFont typeface="Arial" panose="020B0604020202020204" pitchFamily="34" charset="0"/>
        <a:buChar char="•"/>
        <a:defRPr sz="910" kern="1200">
          <a:solidFill>
            <a:schemeClr val="tx1"/>
          </a:solidFill>
          <a:latin typeface="+mn-lt"/>
          <a:ea typeface="+mn-ea"/>
          <a:cs typeface="+mn-cs"/>
        </a:defRPr>
      </a:lvl3pPr>
      <a:lvl4pPr marL="727771"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4pPr>
      <a:lvl5pPr marL="935706"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5pPr>
      <a:lvl6pPr marL="1143640"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6pPr>
      <a:lvl7pPr marL="1351575"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7pPr>
      <a:lvl8pPr marL="1559509"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8pPr>
      <a:lvl9pPr marL="1767444"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9pPr>
    </p:bodyStyle>
    <p:otherStyle>
      <a:defPPr>
        <a:defRPr lang="en-US"/>
      </a:defPPr>
      <a:lvl1pPr marL="0" algn="l" defTabSz="415869" rtl="0" eaLnBrk="1" latinLnBrk="0" hangingPunct="1">
        <a:defRPr sz="819" kern="1200">
          <a:solidFill>
            <a:schemeClr val="tx1"/>
          </a:solidFill>
          <a:latin typeface="+mn-lt"/>
          <a:ea typeface="+mn-ea"/>
          <a:cs typeface="+mn-cs"/>
        </a:defRPr>
      </a:lvl1pPr>
      <a:lvl2pPr marL="207935" algn="l" defTabSz="415869" rtl="0" eaLnBrk="1" latinLnBrk="0" hangingPunct="1">
        <a:defRPr sz="819" kern="1200">
          <a:solidFill>
            <a:schemeClr val="tx1"/>
          </a:solidFill>
          <a:latin typeface="+mn-lt"/>
          <a:ea typeface="+mn-ea"/>
          <a:cs typeface="+mn-cs"/>
        </a:defRPr>
      </a:lvl2pPr>
      <a:lvl3pPr marL="415869" algn="l" defTabSz="415869" rtl="0" eaLnBrk="1" latinLnBrk="0" hangingPunct="1">
        <a:defRPr sz="819" kern="1200">
          <a:solidFill>
            <a:schemeClr val="tx1"/>
          </a:solidFill>
          <a:latin typeface="+mn-lt"/>
          <a:ea typeface="+mn-ea"/>
          <a:cs typeface="+mn-cs"/>
        </a:defRPr>
      </a:lvl3pPr>
      <a:lvl4pPr marL="623804" algn="l" defTabSz="415869" rtl="0" eaLnBrk="1" latinLnBrk="0" hangingPunct="1">
        <a:defRPr sz="819" kern="1200">
          <a:solidFill>
            <a:schemeClr val="tx1"/>
          </a:solidFill>
          <a:latin typeface="+mn-lt"/>
          <a:ea typeface="+mn-ea"/>
          <a:cs typeface="+mn-cs"/>
        </a:defRPr>
      </a:lvl4pPr>
      <a:lvl5pPr marL="831738" algn="l" defTabSz="415869" rtl="0" eaLnBrk="1" latinLnBrk="0" hangingPunct="1">
        <a:defRPr sz="819" kern="1200">
          <a:solidFill>
            <a:schemeClr val="tx1"/>
          </a:solidFill>
          <a:latin typeface="+mn-lt"/>
          <a:ea typeface="+mn-ea"/>
          <a:cs typeface="+mn-cs"/>
        </a:defRPr>
      </a:lvl5pPr>
      <a:lvl6pPr marL="1039673" algn="l" defTabSz="415869" rtl="0" eaLnBrk="1" latinLnBrk="0" hangingPunct="1">
        <a:defRPr sz="819" kern="1200">
          <a:solidFill>
            <a:schemeClr val="tx1"/>
          </a:solidFill>
          <a:latin typeface="+mn-lt"/>
          <a:ea typeface="+mn-ea"/>
          <a:cs typeface="+mn-cs"/>
        </a:defRPr>
      </a:lvl6pPr>
      <a:lvl7pPr marL="1247607" algn="l" defTabSz="415869" rtl="0" eaLnBrk="1" latinLnBrk="0" hangingPunct="1">
        <a:defRPr sz="819" kern="1200">
          <a:solidFill>
            <a:schemeClr val="tx1"/>
          </a:solidFill>
          <a:latin typeface="+mn-lt"/>
          <a:ea typeface="+mn-ea"/>
          <a:cs typeface="+mn-cs"/>
        </a:defRPr>
      </a:lvl7pPr>
      <a:lvl8pPr marL="1455542" algn="l" defTabSz="415869" rtl="0" eaLnBrk="1" latinLnBrk="0" hangingPunct="1">
        <a:defRPr sz="819" kern="1200">
          <a:solidFill>
            <a:schemeClr val="tx1"/>
          </a:solidFill>
          <a:latin typeface="+mn-lt"/>
          <a:ea typeface="+mn-ea"/>
          <a:cs typeface="+mn-cs"/>
        </a:defRPr>
      </a:lvl8pPr>
      <a:lvl9pPr marL="1663476" algn="l" defTabSz="415869" rtl="0" eaLnBrk="1" latinLnBrk="0" hangingPunct="1">
        <a:defRPr sz="8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exeter.ac.uk/departments/lxi/pdqe/contactu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exeter.ac.uk/about/governance/tqa/artmap/" TargetMode="External"/><Relationship Id="rId13" Type="http://schemas.openxmlformats.org/officeDocument/2006/relationships/hyperlink" Target="https://universityofexeteruk.sharepoint.com/sites/EducationToolkit/SitePages/An-introduction-to-ILOs-and-constructive-alignment.aspx" TargetMode="External"/><Relationship Id="rId3" Type="http://schemas.openxmlformats.org/officeDocument/2006/relationships/diagramLayout" Target="../diagrams/layout2.xml"/><Relationship Id="rId7" Type="http://schemas.openxmlformats.org/officeDocument/2006/relationships/hyperlink" Target="https://view.officeapps.live.com/op/view.aspx?src=https%3A%2F%2Fwww.exeter.ac.uk%2Fv8media%2Fspecificsites%2Ftqa%2Fartmap%2FChapter_4.docx&amp;wdOrigin=BROWSELINK" TargetMode="External"/><Relationship Id="rId12" Type="http://schemas.openxmlformats.org/officeDocument/2006/relationships/hyperlink" Target="https://www.exeter.ac.uk/study/studyinformation/" TargetMode="External"/><Relationship Id="rId2" Type="http://schemas.openxmlformats.org/officeDocument/2006/relationships/diagramData" Target="../diagrams/data2.xml"/><Relationship Id="rId16" Type="http://schemas.openxmlformats.org/officeDocument/2006/relationships/hyperlink" Target="https://universityofexeteruk.sharepoint.com/:w:/s/EducationToolkit/ETmXH9GRDyxAvN-TCh5XohQB1XwhXxk6j4i5Xvdkq9FjFA?email=N.Lord%40exeter.ac.uk&amp;e=V3RN4w&amp;CID=747329A1-CFBB-44A4-A92D-9C72AAB05DAC&amp;wdLOR=c709A6B4C-D7EE-414A-9301-602B27CFDD76" TargetMode="External"/><Relationship Id="rId1" Type="http://schemas.openxmlformats.org/officeDocument/2006/relationships/slideLayout" Target="../slideLayouts/slideLayout20.xml"/><Relationship Id="rId6" Type="http://schemas.microsoft.com/office/2007/relationships/diagramDrawing" Target="../diagrams/drawing2.xml"/><Relationship Id="rId11" Type="http://schemas.openxmlformats.org/officeDocument/2006/relationships/hyperlink" Target="https://www.exeter.ac.uk/departments/lxi/pdqe/programme-module-development/moduledescriptorguidance/" TargetMode="External"/><Relationship Id="rId5" Type="http://schemas.openxmlformats.org/officeDocument/2006/relationships/diagramColors" Target="../diagrams/colors2.xml"/><Relationship Id="rId15" Type="http://schemas.openxmlformats.org/officeDocument/2006/relationships/hyperlink" Target="https://universityofexeteruk.sharepoint.com/:v:/s/EducationToolkit/EdWk2nRnzNRCkeLAKGP9eXEBNfX9ikrmj791WB2EQzmgVw?email=N.Lord%40exeter.ac.uk&amp;e=CDa0M9&amp;xsdata=MDV8MDJ8TS5TLlJvYmVydHNvbkBleGV0ZXIuYWMudWt8Y2U3OWJiNGQ0NGY4NDcyNTk3N2MwOGRjOWE4MjZlZDR8OTEyYTVkNzdmYjk4NGVlZWFmMzIxMzM0ZDhmMDRhNTN8MHwwfDYzODU1NTEzMjE4OTI1MTk1MnxVbmtub3dufFRXRnBiR1pzYjNkOGV5SldJam9pTUM0d0xqQXdNREFpTENKUUlqb2lWMmx1TXpJaUxDSkJUaUk2SWsxaGFXd2lMQ0pYVkNJNk1uMD18MHx8fA%3d%3d&amp;sdata=VUlxZjhybktEQVdKYTI2a0FGMmN5WEZvM2dlWm9YTkczdFBRVTdOVjNrWT0%3d" TargetMode="External"/><Relationship Id="rId10" Type="http://schemas.openxmlformats.org/officeDocument/2006/relationships/hyperlink" Target="https://www.exeter.ac.uk/departments/lxi/pdqe/programme-module-development/programmespecificationguidance/" TargetMode="External"/><Relationship Id="rId4" Type="http://schemas.openxmlformats.org/officeDocument/2006/relationships/diagramQuickStyle" Target="../diagrams/quickStyle2.xml"/><Relationship Id="rId9" Type="http://schemas.openxmlformats.org/officeDocument/2006/relationships/hyperlink" Target="https://www.qaa.ac.uk/the-quality-code/subject-benchmark-statements" TargetMode="External"/><Relationship Id="rId14" Type="http://schemas.openxmlformats.org/officeDocument/2006/relationships/hyperlink" Target="https://universityofexeteruk.sharepoint.com/:v:/s/EducationToolkit/EedUCmBy5b9PkmlvQ0tFbKEBr4JRR2Dcupu5vR6cIHrl4w?email=N.Lord%40exeter.ac.uk&amp;e=UHxExW&amp;xsdata=MDV8MDJ8TS5TLlJvYmVydHNvbkBleGV0ZXIuYWMudWt8Y2U3OWJiNGQ0NGY4NDcyNTk3N2MwOGRjOWE4MjZlZDR8OTEyYTVkNzdmYjk4NGVlZWFmMzIxMzM0ZDhmMDRhNTN8MHwwfDYzODU1NTEzMjE4OTIzOTc2NHxVbmtub3dufFRXRnBiR1pzYjNkOGV5SldJam9pTUM0d0xqQXdNREFpTENKUUlqb2lWMmx1TXpJaUxDSkJUaUk2SWsxaGFXd2lMQ0pYVkNJNk1uMD18MHx8fA%3d%3d&amp;sdata=bTBlYXZrZFFyREVjR2h4TmloSHluYmNoaTZ0S25ic0JncE8xS2tobExvVT0%3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771E80-23E9-22A8-C10B-B85B41A3B591}"/>
              </a:ext>
            </a:extLst>
          </p:cNvPr>
          <p:cNvSpPr>
            <a:spLocks noGrp="1"/>
          </p:cNvSpPr>
          <p:nvPr>
            <p:ph type="title"/>
          </p:nvPr>
        </p:nvSpPr>
        <p:spPr/>
        <p:txBody>
          <a:bodyPr/>
          <a:lstStyle/>
          <a:p>
            <a:r>
              <a:rPr lang="en-GB" b="1"/>
              <a:t>Academic Approval: Process </a:t>
            </a:r>
          </a:p>
        </p:txBody>
      </p:sp>
      <p:sp>
        <p:nvSpPr>
          <p:cNvPr id="5" name="TextBox 4">
            <a:extLst>
              <a:ext uri="{FF2B5EF4-FFF2-40B4-BE49-F238E27FC236}">
                <a16:creationId xmlns:a16="http://schemas.microsoft.com/office/drawing/2014/main" id="{388B4AEE-3E63-8938-1B5C-DEAD43675D98}"/>
              </a:ext>
            </a:extLst>
          </p:cNvPr>
          <p:cNvSpPr txBox="1"/>
          <p:nvPr/>
        </p:nvSpPr>
        <p:spPr>
          <a:xfrm>
            <a:off x="6367623" y="3930944"/>
            <a:ext cx="2274353" cy="1072634"/>
          </a:xfrm>
          <a:prstGeom prst="roundRect">
            <a:avLst/>
          </a:prstGeom>
          <a:ln w="38100">
            <a:solidFill>
              <a:srgbClr val="01DCA5"/>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GB" sz="900" b="1">
                <a:latin typeface="Outfit" pitchFamily="2" charset="0"/>
              </a:rPr>
              <a:t>Documents to complete:</a:t>
            </a:r>
          </a:p>
          <a:p>
            <a:pPr marL="171450" indent="-171450">
              <a:buFont typeface="Arial" panose="020B0604020202020204" pitchFamily="34" charset="0"/>
              <a:buChar char="•"/>
            </a:pPr>
            <a:r>
              <a:rPr lang="en-GB" sz="800">
                <a:latin typeface="Outfit" pitchFamily="2" charset="0"/>
              </a:rPr>
              <a:t>Programme Specification </a:t>
            </a:r>
          </a:p>
          <a:p>
            <a:pPr marL="171450" indent="-171450">
              <a:buFont typeface="Arial" panose="020B0604020202020204" pitchFamily="34" charset="0"/>
              <a:buChar char="•"/>
            </a:pPr>
            <a:r>
              <a:rPr lang="en-GB" sz="800">
                <a:latin typeface="Outfit" pitchFamily="2" charset="0"/>
              </a:rPr>
              <a:t>Module Descriptors</a:t>
            </a:r>
          </a:p>
          <a:p>
            <a:pPr marL="171450" indent="-171450">
              <a:buFont typeface="Arial" panose="020B0604020202020204" pitchFamily="34" charset="0"/>
              <a:buChar char="•"/>
            </a:pPr>
            <a:r>
              <a:rPr lang="en-GB" sz="800">
                <a:latin typeface="Outfit" pitchFamily="2" charset="0"/>
              </a:rPr>
              <a:t>Accessibility Report Form</a:t>
            </a:r>
          </a:p>
          <a:p>
            <a:pPr marL="171450" indent="-171450">
              <a:buFont typeface="Arial" panose="020B0604020202020204" pitchFamily="34" charset="0"/>
              <a:buChar char="•"/>
            </a:pPr>
            <a:r>
              <a:rPr lang="en-GB" sz="800">
                <a:latin typeface="Outfit" pitchFamily="2" charset="0"/>
              </a:rPr>
              <a:t>External Assessor Report Form </a:t>
            </a:r>
          </a:p>
          <a:p>
            <a:pPr marL="171450" indent="-171450">
              <a:buFont typeface="Arial" panose="020B0604020202020204" pitchFamily="34" charset="0"/>
              <a:buChar char="•"/>
            </a:pPr>
            <a:r>
              <a:rPr lang="en-GB" sz="800">
                <a:latin typeface="Outfit" pitchFamily="2" charset="0"/>
              </a:rPr>
              <a:t>Student Rep Report Form</a:t>
            </a:r>
          </a:p>
          <a:p>
            <a:pPr marL="171450" indent="-171450">
              <a:buFont typeface="Arial" panose="020B0604020202020204" pitchFamily="34" charset="0"/>
              <a:buChar char="•"/>
            </a:pPr>
            <a:r>
              <a:rPr lang="en-GB" sz="800">
                <a:latin typeface="Outfit" pitchFamily="2" charset="0"/>
              </a:rPr>
              <a:t>Academic Approval Cover Form</a:t>
            </a:r>
          </a:p>
        </p:txBody>
      </p:sp>
      <p:graphicFrame>
        <p:nvGraphicFramePr>
          <p:cNvPr id="2" name="Diagram 1">
            <a:extLst>
              <a:ext uri="{FF2B5EF4-FFF2-40B4-BE49-F238E27FC236}">
                <a16:creationId xmlns:a16="http://schemas.microsoft.com/office/drawing/2014/main" id="{EFD7C678-0320-725C-1BD6-B0E2E88A4C07}"/>
              </a:ext>
            </a:extLst>
          </p:cNvPr>
          <p:cNvGraphicFramePr/>
          <p:nvPr/>
        </p:nvGraphicFramePr>
        <p:xfrm>
          <a:off x="390121" y="710462"/>
          <a:ext cx="8251856" cy="3567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9F506561-F35F-60BA-2CF9-3E2ED8F10C18}"/>
              </a:ext>
            </a:extLst>
          </p:cNvPr>
          <p:cNvSpPr txBox="1"/>
          <p:nvPr/>
        </p:nvSpPr>
        <p:spPr>
          <a:xfrm>
            <a:off x="502023" y="3930944"/>
            <a:ext cx="5619376" cy="1038582"/>
          </a:xfrm>
          <a:prstGeom prst="roundRect">
            <a:avLst/>
          </a:prstGeom>
          <a:noFill/>
          <a:ln w="28575">
            <a:solidFill>
              <a:srgbClr val="017D69"/>
            </a:solidFill>
          </a:ln>
        </p:spPr>
        <p:style>
          <a:lnRef idx="2">
            <a:schemeClr val="accent6"/>
          </a:lnRef>
          <a:fillRef idx="1">
            <a:schemeClr val="lt1"/>
          </a:fillRef>
          <a:effectRef idx="0">
            <a:schemeClr val="accent6"/>
          </a:effectRef>
          <a:fontRef idx="minor">
            <a:schemeClr val="dk1"/>
          </a:fontRef>
        </p:style>
        <p:txBody>
          <a:bodyPr wrap="square" lIns="91440" tIns="45720" rIns="91440" bIns="45720" anchor="t">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17D69"/>
                </a:solidFill>
                <a:effectLst/>
                <a:uLnTx/>
                <a:uFillTx/>
                <a:latin typeface="Outfit"/>
              </a:rPr>
              <a:t>Please note: </a:t>
            </a: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0" cap="none" spc="0" normalizeH="0" baseline="0" noProof="0" dirty="0">
                <a:ln>
                  <a:noFill/>
                </a:ln>
                <a:solidFill>
                  <a:srgbClr val="017D69"/>
                </a:solidFill>
                <a:effectLst/>
                <a:uLnTx/>
                <a:uFillTx/>
                <a:latin typeface="Outfit"/>
              </a:rPr>
              <a:t>The design of all new programmes or modules should consider the process of learning design to support optimal delivery and assessment </a:t>
            </a:r>
            <a:endParaRPr lang="en-GB" sz="900" b="0" i="0" u="none" strike="noStrike" kern="0" cap="none" spc="0" normalizeH="0" baseline="0" noProof="0" dirty="0">
              <a:ln>
                <a:noFill/>
              </a:ln>
              <a:solidFill>
                <a:srgbClr val="017D69"/>
              </a:solidFill>
              <a:effectLst/>
              <a:uLnTx/>
              <a:uFillTx/>
              <a:latin typeface="Outfit"/>
              <a:cs typeface="Outfit"/>
            </a:endParaRP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0" cap="none" spc="0" normalizeH="0" baseline="0" noProof="0" dirty="0">
                <a:ln>
                  <a:noFill/>
                </a:ln>
                <a:solidFill>
                  <a:srgbClr val="017D69"/>
                </a:solidFill>
                <a:effectLst/>
                <a:uLnTx/>
                <a:uFillTx/>
                <a:latin typeface="Outfit"/>
              </a:rPr>
              <a:t>All online programmes </a:t>
            </a:r>
            <a:r>
              <a:rPr kumimoji="0" lang="en-GB" sz="900" b="1" i="0" u="sng" strike="noStrike" kern="0" cap="none" spc="0" normalizeH="0" baseline="0" noProof="0" dirty="0">
                <a:ln>
                  <a:noFill/>
                </a:ln>
                <a:solidFill>
                  <a:srgbClr val="017D69"/>
                </a:solidFill>
                <a:effectLst/>
                <a:uLnTx/>
                <a:uFillTx/>
                <a:latin typeface="Outfit"/>
              </a:rPr>
              <a:t>must</a:t>
            </a:r>
            <a:r>
              <a:rPr kumimoji="0" lang="en-GB" sz="900" b="0" i="0" u="sng" strike="noStrike" kern="0" cap="none" spc="0" normalizeH="0" baseline="0" noProof="0" dirty="0">
                <a:ln>
                  <a:noFill/>
                </a:ln>
                <a:solidFill>
                  <a:srgbClr val="017D69"/>
                </a:solidFill>
                <a:effectLst/>
                <a:uLnTx/>
                <a:uFillTx/>
                <a:latin typeface="Outfit"/>
              </a:rPr>
              <a:t> </a:t>
            </a:r>
            <a:r>
              <a:rPr kumimoji="0" lang="en-GB" sz="900" b="0" i="0" u="none" strike="noStrike" kern="0" cap="none" spc="0" normalizeH="0" baseline="0" noProof="0" dirty="0">
                <a:ln>
                  <a:noFill/>
                </a:ln>
                <a:solidFill>
                  <a:srgbClr val="017D69"/>
                </a:solidFill>
                <a:effectLst/>
                <a:uLnTx/>
                <a:uFillTx/>
                <a:latin typeface="Outfit"/>
              </a:rPr>
              <a:t>be completed with the support of the Learning Design Team</a:t>
            </a:r>
            <a:endParaRPr lang="en-GB" sz="900" b="0" i="0" u="none" strike="noStrike" kern="0" cap="none" spc="0" normalizeH="0" baseline="0" noProof="0" dirty="0">
              <a:ln>
                <a:noFill/>
              </a:ln>
              <a:solidFill>
                <a:srgbClr val="017D69"/>
              </a:solidFill>
              <a:effectLst/>
              <a:uLnTx/>
              <a:uFillTx/>
              <a:latin typeface="Outfit"/>
              <a:cs typeface="Outfit"/>
            </a:endParaRP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solidFill>
                  <a:srgbClr val="017D69"/>
                </a:solidFill>
                <a:latin typeface="Outfit"/>
                <a:cs typeface="Outfit"/>
              </a:rPr>
              <a:t>Different deadlines and processes may apply for Degree Apprenticeships, online programmes and non-September starts. Contact </a:t>
            </a:r>
            <a:r>
              <a:rPr lang="en-GB" sz="900" dirty="0">
                <a:solidFill>
                  <a:srgbClr val="017D69"/>
                </a:solidFill>
                <a:latin typeface="Outfit"/>
                <a:cs typeface="Outfit"/>
                <a:hlinkClick r:id="rId8"/>
              </a:rPr>
              <a:t>PDQE</a:t>
            </a:r>
            <a:r>
              <a:rPr lang="en-GB" sz="900" dirty="0">
                <a:solidFill>
                  <a:srgbClr val="017D69"/>
                </a:solidFill>
                <a:latin typeface="Outfit"/>
                <a:cs typeface="Outfit"/>
              </a:rPr>
              <a:t> for guidance.</a:t>
            </a:r>
            <a:endParaRPr kumimoji="0" lang="en-GB" sz="900" b="0" i="0" u="none" strike="noStrike" kern="0" cap="none" spc="0" normalizeH="0" baseline="0" noProof="0" dirty="0">
              <a:ln>
                <a:noFill/>
              </a:ln>
              <a:solidFill>
                <a:srgbClr val="017D69"/>
              </a:solidFill>
              <a:effectLst/>
              <a:uLnTx/>
              <a:uFillTx/>
              <a:latin typeface="Outfit"/>
              <a:cs typeface="Outfit"/>
            </a:endParaRPr>
          </a:p>
        </p:txBody>
      </p:sp>
      <p:sp>
        <p:nvSpPr>
          <p:cNvPr id="6" name="TextBox 5">
            <a:extLst>
              <a:ext uri="{FF2B5EF4-FFF2-40B4-BE49-F238E27FC236}">
                <a16:creationId xmlns:a16="http://schemas.microsoft.com/office/drawing/2014/main" id="{31126C43-14E6-B72C-D82E-6158CC5B243B}"/>
              </a:ext>
            </a:extLst>
          </p:cNvPr>
          <p:cNvSpPr txBox="1"/>
          <p:nvPr/>
        </p:nvSpPr>
        <p:spPr>
          <a:xfrm>
            <a:off x="8160294" y="-43179"/>
            <a:ext cx="1226958" cy="215444"/>
          </a:xfrm>
          <a:prstGeom prst="rect">
            <a:avLst/>
          </a:prstGeom>
          <a:noFill/>
        </p:spPr>
        <p:txBody>
          <a:bodyPr wrap="square" rtlCol="0">
            <a:spAutoFit/>
          </a:bodyPr>
          <a:lstStyle/>
          <a:p>
            <a:r>
              <a:rPr lang="en-GB" sz="800" dirty="0">
                <a:solidFill>
                  <a:schemeClr val="bg1">
                    <a:lumMod val="50000"/>
                  </a:schemeClr>
                </a:solidFill>
                <a:latin typeface="+mj-lt"/>
              </a:rPr>
              <a:t>Version: 27/11/2024</a:t>
            </a:r>
          </a:p>
        </p:txBody>
      </p:sp>
    </p:spTree>
    <p:extLst>
      <p:ext uri="{BB962C8B-B14F-4D97-AF65-F5344CB8AC3E}">
        <p14:creationId xmlns:p14="http://schemas.microsoft.com/office/powerpoint/2010/main" val="3317993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17480457-00B5-5BD7-6F7A-459FF18A6F3E}"/>
              </a:ext>
            </a:extLst>
          </p:cNvPr>
          <p:cNvGraphicFramePr/>
          <p:nvPr/>
        </p:nvGraphicFramePr>
        <p:xfrm>
          <a:off x="-230010" y="65691"/>
          <a:ext cx="9322694" cy="3226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D4142CBE-8AF4-217D-A819-65B1E2B0AD24}"/>
              </a:ext>
            </a:extLst>
          </p:cNvPr>
          <p:cNvSpPr>
            <a:spLocks noGrp="1"/>
          </p:cNvSpPr>
          <p:nvPr>
            <p:ph type="title"/>
          </p:nvPr>
        </p:nvSpPr>
        <p:spPr>
          <a:xfrm>
            <a:off x="301175" y="410694"/>
            <a:ext cx="6226717" cy="461925"/>
          </a:xfrm>
        </p:spPr>
        <p:txBody>
          <a:bodyPr/>
          <a:lstStyle/>
          <a:p>
            <a:r>
              <a:rPr lang="en-GB" b="1"/>
              <a:t>Academic Approval: Paperwork</a:t>
            </a:r>
          </a:p>
        </p:txBody>
      </p:sp>
      <p:sp>
        <p:nvSpPr>
          <p:cNvPr id="17" name="TextBox 16">
            <a:extLst>
              <a:ext uri="{FF2B5EF4-FFF2-40B4-BE49-F238E27FC236}">
                <a16:creationId xmlns:a16="http://schemas.microsoft.com/office/drawing/2014/main" id="{B7F565AC-E99A-513E-E234-60416D8E6815}"/>
              </a:ext>
            </a:extLst>
          </p:cNvPr>
          <p:cNvSpPr txBox="1"/>
          <p:nvPr/>
        </p:nvSpPr>
        <p:spPr>
          <a:xfrm>
            <a:off x="301175" y="2803714"/>
            <a:ext cx="1797978" cy="276999"/>
          </a:xfrm>
          <a:prstGeom prst="rect">
            <a:avLst/>
          </a:prstGeom>
          <a:noFill/>
        </p:spPr>
        <p:txBody>
          <a:bodyPr wrap="square" rtlCol="0">
            <a:spAutoFit/>
          </a:bodyPr>
          <a:lstStyle/>
          <a:p>
            <a:r>
              <a:rPr lang="en-GB" sz="1200" b="1">
                <a:solidFill>
                  <a:srgbClr val="003C3B"/>
                </a:solidFill>
                <a:latin typeface="Outfit" pitchFamily="2" charset="0"/>
              </a:rPr>
              <a:t>Useful Info:</a:t>
            </a:r>
          </a:p>
        </p:txBody>
      </p:sp>
      <p:sp>
        <p:nvSpPr>
          <p:cNvPr id="19" name="TextBox 18">
            <a:extLst>
              <a:ext uri="{FF2B5EF4-FFF2-40B4-BE49-F238E27FC236}">
                <a16:creationId xmlns:a16="http://schemas.microsoft.com/office/drawing/2014/main" id="{613D6129-F933-FF56-F3D9-CDF7A31EC89B}"/>
              </a:ext>
            </a:extLst>
          </p:cNvPr>
          <p:cNvSpPr txBox="1"/>
          <p:nvPr/>
        </p:nvSpPr>
        <p:spPr>
          <a:xfrm>
            <a:off x="5073142" y="4294616"/>
            <a:ext cx="3658346" cy="783193"/>
          </a:xfrm>
          <a:prstGeom prst="roundRect">
            <a:avLst/>
          </a:prstGeom>
          <a:ln w="28575">
            <a:solidFill>
              <a:srgbClr val="017D69"/>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GB" sz="1000" b="1">
                <a:latin typeface="Outfit" pitchFamily="2" charset="0"/>
              </a:rPr>
              <a:t>Detailed TQA Manual Sections:</a:t>
            </a:r>
          </a:p>
          <a:p>
            <a:pPr marL="171450" indent="-171450">
              <a:buFont typeface="Arial" panose="020B0604020202020204" pitchFamily="34" charset="0"/>
              <a:buChar char="•"/>
            </a:pPr>
            <a:r>
              <a:rPr lang="en-GB" sz="1000">
                <a:latin typeface="Outfit" pitchFamily="2" charset="0"/>
                <a:hlinkClick r:id="rId7"/>
              </a:rPr>
              <a:t>Academic Approval: </a:t>
            </a:r>
            <a:r>
              <a:rPr lang="en-GB" sz="1000">
                <a:latin typeface="Outfit" pitchFamily="2" charset="0"/>
              </a:rPr>
              <a:t>Chapter 4 of </a:t>
            </a:r>
          </a:p>
          <a:p>
            <a:pPr marL="171450" indent="-171450" algn="l">
              <a:buFont typeface="Arial" panose="020B0604020202020204" pitchFamily="34" charset="0"/>
              <a:buChar char="•"/>
            </a:pPr>
            <a:r>
              <a:rPr lang="en-GB" sz="1000" b="0" i="0" u="none" strike="noStrike">
                <a:solidFill>
                  <a:srgbClr val="005DAB"/>
                </a:solidFill>
                <a:effectLst/>
                <a:highlight>
                  <a:srgbClr val="FFFFFF"/>
                </a:highlight>
                <a:latin typeface="Outfit" pitchFamily="2" charset="0"/>
                <a:hlinkClick r:id="rId8"/>
              </a:rPr>
              <a:t>Assessment, Progression and Awarding: Taught Programmes Handbook</a:t>
            </a:r>
            <a:endParaRPr lang="en-GB" sz="1000" b="0" i="0">
              <a:solidFill>
                <a:srgbClr val="5381AC"/>
              </a:solidFill>
              <a:effectLst/>
              <a:highlight>
                <a:srgbClr val="FFFFFF"/>
              </a:highlight>
              <a:latin typeface="Outfit" pitchFamily="2" charset="0"/>
            </a:endParaRPr>
          </a:p>
        </p:txBody>
      </p:sp>
      <p:sp>
        <p:nvSpPr>
          <p:cNvPr id="21" name="TextBox 20">
            <a:extLst>
              <a:ext uri="{FF2B5EF4-FFF2-40B4-BE49-F238E27FC236}">
                <a16:creationId xmlns:a16="http://schemas.microsoft.com/office/drawing/2014/main" id="{81825AE8-F38B-130A-CC9E-1FF83DB2E26B}"/>
              </a:ext>
            </a:extLst>
          </p:cNvPr>
          <p:cNvSpPr txBox="1"/>
          <p:nvPr/>
        </p:nvSpPr>
        <p:spPr>
          <a:xfrm>
            <a:off x="5073141" y="3122787"/>
            <a:ext cx="3658347" cy="1123712"/>
          </a:xfrm>
          <a:prstGeom prst="roundRect">
            <a:avLst/>
          </a:prstGeom>
          <a:noFill/>
          <a:ln w="28575">
            <a:solidFill>
              <a:srgbClr val="017D69"/>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GB" sz="1000">
                <a:latin typeface="Outfit" pitchFamily="2" charset="0"/>
                <a:hlinkClick r:id="rId9"/>
              </a:rPr>
              <a:t>QAA Benchmark Statements </a:t>
            </a:r>
            <a:r>
              <a:rPr lang="en-GB" sz="1000">
                <a:latin typeface="Outfit" pitchFamily="2" charset="0"/>
              </a:rPr>
              <a:t>describe the nature of study and the academic standards expected of graduates in specific subject areas. They show what graduates might reasonably be expected to know, do and understand at the end of their studies.</a:t>
            </a:r>
          </a:p>
          <a:p>
            <a:endParaRPr lang="en-GB" sz="1000">
              <a:latin typeface="Outfit" pitchFamily="2" charset="0"/>
            </a:endParaRPr>
          </a:p>
        </p:txBody>
      </p:sp>
      <p:sp>
        <p:nvSpPr>
          <p:cNvPr id="31" name="TextBox 30">
            <a:extLst>
              <a:ext uri="{FF2B5EF4-FFF2-40B4-BE49-F238E27FC236}">
                <a16:creationId xmlns:a16="http://schemas.microsoft.com/office/drawing/2014/main" id="{A5F77E27-AE5C-97D3-DCBA-4111E184FF2B}"/>
              </a:ext>
            </a:extLst>
          </p:cNvPr>
          <p:cNvSpPr txBox="1"/>
          <p:nvPr/>
        </p:nvSpPr>
        <p:spPr>
          <a:xfrm>
            <a:off x="236610" y="3109804"/>
            <a:ext cx="4785217" cy="1123712"/>
          </a:xfrm>
          <a:prstGeom prst="roundRect">
            <a:avLst/>
          </a:prstGeom>
          <a:ln w="28575">
            <a:solidFill>
              <a:srgbClr val="017D69"/>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171450" indent="-171450">
              <a:buFont typeface="Arial" panose="020B0604020202020204" pitchFamily="34" charset="0"/>
              <a:buChar char="•"/>
            </a:pPr>
            <a:r>
              <a:rPr lang="en-GB" sz="1000">
                <a:latin typeface="Outfit" pitchFamily="2" charset="0"/>
                <a:hlinkClick r:id="rId10"/>
              </a:rPr>
              <a:t>Guidance for all Programme Specification sections</a:t>
            </a:r>
            <a:endParaRPr lang="en-GB" sz="1000">
              <a:latin typeface="Outfit" pitchFamily="2" charset="0"/>
            </a:endParaRPr>
          </a:p>
          <a:p>
            <a:pPr marL="171450" indent="-171450">
              <a:buFont typeface="Arial" panose="020B0604020202020204" pitchFamily="34" charset="0"/>
              <a:buChar char="•"/>
            </a:pPr>
            <a:r>
              <a:rPr lang="en-GB" sz="1000">
                <a:latin typeface="Outfit" pitchFamily="2" charset="0"/>
                <a:hlinkClick r:id="rId11"/>
              </a:rPr>
              <a:t>Guidance for all Module Descriptor sections</a:t>
            </a:r>
            <a:endParaRPr lang="en-GB" sz="1000">
              <a:latin typeface="Outfit" pitchFamily="2" charset="0"/>
            </a:endParaRPr>
          </a:p>
          <a:p>
            <a:pPr marL="171450" indent="-171450">
              <a:buFont typeface="Arial" panose="020B0604020202020204" pitchFamily="34" charset="0"/>
              <a:buChar char="•"/>
            </a:pPr>
            <a:r>
              <a:rPr lang="en-GB" sz="1000">
                <a:latin typeface="Outfit" pitchFamily="2" charset="0"/>
                <a:hlinkClick r:id="rId12"/>
              </a:rPr>
              <a:t>All current Programme Specifications &amp; Module Descriptors</a:t>
            </a:r>
            <a:endParaRPr lang="en-GB" sz="1000">
              <a:latin typeface="Outfit" pitchFamily="2" charset="0"/>
            </a:endParaRPr>
          </a:p>
          <a:p>
            <a:pPr marL="171450" indent="-171450">
              <a:buFont typeface="Arial" panose="020B0604020202020204" pitchFamily="34" charset="0"/>
              <a:buChar char="•"/>
            </a:pPr>
            <a:r>
              <a:rPr kumimoji="0" lang="en-GB" sz="1000" b="0" i="0" u="none" strike="noStrike" kern="0" cap="none" spc="0" normalizeH="0" baseline="0" noProof="0" err="1">
                <a:ln>
                  <a:noFill/>
                </a:ln>
                <a:solidFill>
                  <a:sysClr val="windowText" lastClr="000000"/>
                </a:solidFill>
                <a:effectLst/>
                <a:uLnTx/>
                <a:uFillTx/>
                <a:latin typeface="Outfit" pitchFamily="2" charset="0"/>
                <a:hlinkClick r:id="rId13"/>
              </a:rPr>
              <a:t>EduExe</a:t>
            </a:r>
            <a:r>
              <a:rPr kumimoji="0" lang="en-GB" sz="1000" b="0" i="0" u="none" strike="noStrike" kern="0" cap="none" spc="0" normalizeH="0" baseline="0" noProof="0">
                <a:ln>
                  <a:noFill/>
                </a:ln>
                <a:solidFill>
                  <a:sysClr val="windowText" lastClr="000000"/>
                </a:solidFill>
                <a:effectLst/>
                <a:uLnTx/>
                <a:uFillTx/>
                <a:latin typeface="Outfit" pitchFamily="2" charset="0"/>
                <a:hlinkClick r:id="rId13"/>
              </a:rPr>
              <a:t> Toolkit</a:t>
            </a:r>
            <a:r>
              <a:rPr kumimoji="0" lang="en-GB" sz="1000" b="0" i="0" u="none" strike="noStrike" kern="0" cap="none" spc="0" normalizeH="0" baseline="0" noProof="0">
                <a:ln>
                  <a:noFill/>
                </a:ln>
                <a:solidFill>
                  <a:sysClr val="windowText" lastClr="000000"/>
                </a:solidFill>
                <a:effectLst/>
                <a:uLnTx/>
                <a:uFillTx/>
                <a:latin typeface="Outfit" pitchFamily="2" charset="0"/>
              </a:rPr>
              <a:t>: An introduction to ILOs and constructive alignment</a:t>
            </a:r>
          </a:p>
          <a:p>
            <a:pPr lvl="3"/>
            <a:r>
              <a:rPr kumimoji="0" lang="en-GB" sz="1000" b="0" i="1" u="none" strike="noStrike" kern="0" cap="none" spc="0" normalizeH="0" baseline="0" noProof="0">
                <a:ln>
                  <a:noFill/>
                </a:ln>
                <a:solidFill>
                  <a:sysClr val="windowText" lastClr="000000"/>
                </a:solidFill>
                <a:effectLst/>
                <a:uLnTx/>
                <a:uFillTx/>
                <a:latin typeface="Outfit" pitchFamily="2" charset="0"/>
              </a:rPr>
              <a:t>	     (Linked to Learning Design resource below:)</a:t>
            </a:r>
          </a:p>
          <a:p>
            <a:pPr marL="171450" indent="-171450">
              <a:buFont typeface="Arial" panose="020B0604020202020204" pitchFamily="34" charset="0"/>
              <a:buChar char="•"/>
            </a:pPr>
            <a:endParaRPr kumimoji="0" lang="en-GB" sz="1000" b="0" i="0" u="none" strike="noStrike" kern="0" cap="none" spc="0" normalizeH="0" baseline="0" noProof="0">
              <a:ln>
                <a:noFill/>
              </a:ln>
              <a:solidFill>
                <a:sysClr val="windowText" lastClr="000000"/>
              </a:solidFill>
              <a:effectLst/>
              <a:uLnTx/>
              <a:uFillTx/>
              <a:latin typeface="Outfit" pitchFamily="2" charset="0"/>
            </a:endParaRPr>
          </a:p>
        </p:txBody>
      </p:sp>
      <p:sp>
        <p:nvSpPr>
          <p:cNvPr id="38" name="TextBox 37">
            <a:extLst>
              <a:ext uri="{FF2B5EF4-FFF2-40B4-BE49-F238E27FC236}">
                <a16:creationId xmlns:a16="http://schemas.microsoft.com/office/drawing/2014/main" id="{791BD64F-A422-6EBF-7DB6-11B10EDB3420}"/>
              </a:ext>
            </a:extLst>
          </p:cNvPr>
          <p:cNvSpPr txBox="1"/>
          <p:nvPr/>
        </p:nvSpPr>
        <p:spPr>
          <a:xfrm>
            <a:off x="236610" y="4294615"/>
            <a:ext cx="4785217" cy="783193"/>
          </a:xfrm>
          <a:prstGeom prst="roundRect">
            <a:avLst/>
          </a:prstGeom>
          <a:ln w="28575">
            <a:solidFill>
              <a:srgbClr val="017D69"/>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l"/>
            <a:r>
              <a:rPr lang="en-GB" sz="1000" b="1">
                <a:solidFill>
                  <a:srgbClr val="003C3B"/>
                </a:solidFill>
                <a:latin typeface="Outfit" pitchFamily="2" charset="0"/>
              </a:rPr>
              <a:t>Learning Design </a:t>
            </a:r>
            <a:endParaRPr lang="en-GB" sz="1000">
              <a:solidFill>
                <a:srgbClr val="003C3B"/>
              </a:solidFill>
              <a:latin typeface="Outfit" pitchFamily="2" charset="0"/>
              <a:hlinkClick r:id="rId14"/>
            </a:endParaRPr>
          </a:p>
          <a:p>
            <a:pPr marL="171450" lvl="0" indent="-171450" algn="l">
              <a:buFont typeface="Arial" panose="020B0604020202020204" pitchFamily="34" charset="0"/>
              <a:buChar char="•"/>
            </a:pPr>
            <a:r>
              <a:rPr lang="en-GB" sz="1000">
                <a:solidFill>
                  <a:srgbClr val="003C3B"/>
                </a:solidFill>
                <a:latin typeface="Outfit" pitchFamily="2" charset="0"/>
                <a:hlinkClick r:id="rId14"/>
              </a:rPr>
              <a:t>Part 1: Key learning design principles</a:t>
            </a:r>
            <a:endParaRPr lang="en-GB" sz="1000">
              <a:solidFill>
                <a:srgbClr val="003C3B"/>
              </a:solidFill>
              <a:latin typeface="Outfit" pitchFamily="2" charset="0"/>
            </a:endParaRPr>
          </a:p>
          <a:p>
            <a:pPr marL="171450" lvl="0" indent="-171450" algn="l">
              <a:buFont typeface="Arial" panose="020B0604020202020204" pitchFamily="34" charset="0"/>
              <a:buChar char="•"/>
            </a:pPr>
            <a:r>
              <a:rPr lang="en-GB" sz="1000">
                <a:solidFill>
                  <a:srgbClr val="003C3B"/>
                </a:solidFill>
                <a:latin typeface="Outfit" pitchFamily="2" charset="0"/>
                <a:hlinkClick r:id="rId15"/>
              </a:rPr>
              <a:t>Part 2: Key questions for each stage of the process</a:t>
            </a:r>
            <a:endParaRPr lang="en-GB" sz="1000">
              <a:solidFill>
                <a:srgbClr val="003C3B"/>
              </a:solidFill>
              <a:latin typeface="Outfit" pitchFamily="2" charset="0"/>
            </a:endParaRPr>
          </a:p>
          <a:p>
            <a:pPr marL="171450" indent="-171450" algn="l">
              <a:buFont typeface="Arial" panose="020B0604020202020204" pitchFamily="34" charset="0"/>
              <a:buChar char="•"/>
            </a:pPr>
            <a:r>
              <a:rPr lang="en-GB" sz="1000" i="0">
                <a:latin typeface="Outfit" pitchFamily="2" charset="0"/>
                <a:hlinkClick r:id="rId16"/>
              </a:rPr>
              <a:t>Guiding Questions for Learning Design Process</a:t>
            </a:r>
            <a:endParaRPr lang="en-GB" sz="1000" i="0">
              <a:solidFill>
                <a:srgbClr val="003C3B"/>
              </a:solidFill>
              <a:latin typeface="Outfit" pitchFamily="2" charset="0"/>
            </a:endParaRPr>
          </a:p>
        </p:txBody>
      </p:sp>
      <p:sp>
        <p:nvSpPr>
          <p:cNvPr id="3" name="TextBox 2">
            <a:extLst>
              <a:ext uri="{FF2B5EF4-FFF2-40B4-BE49-F238E27FC236}">
                <a16:creationId xmlns:a16="http://schemas.microsoft.com/office/drawing/2014/main" id="{8AE483C6-011E-2078-56CB-F760EF965169}"/>
              </a:ext>
            </a:extLst>
          </p:cNvPr>
          <p:cNvSpPr txBox="1"/>
          <p:nvPr/>
        </p:nvSpPr>
        <p:spPr>
          <a:xfrm>
            <a:off x="173582" y="2440945"/>
            <a:ext cx="8970417" cy="261610"/>
          </a:xfrm>
          <a:prstGeom prst="rect">
            <a:avLst/>
          </a:prstGeom>
          <a:noFill/>
        </p:spPr>
        <p:txBody>
          <a:bodyPr wrap="square" rtlCol="0">
            <a:spAutoFit/>
          </a:bodyPr>
          <a:lstStyle/>
          <a:p>
            <a:r>
              <a:rPr lang="en-GB" sz="1100">
                <a:solidFill>
                  <a:srgbClr val="003C3B"/>
                </a:solidFill>
                <a:latin typeface="Outfit" pitchFamily="2" charset="0"/>
              </a:rPr>
              <a:t>Deadline for submission of completed paperwork to Faculty Quality Enhancement Team: </a:t>
            </a:r>
            <a:r>
              <a:rPr lang="en-GB" sz="1100" b="1">
                <a:solidFill>
                  <a:srgbClr val="003C3B"/>
                </a:solidFill>
                <a:latin typeface="Outfit" pitchFamily="2" charset="0"/>
              </a:rPr>
              <a:t>25</a:t>
            </a:r>
            <a:r>
              <a:rPr lang="en-GB" sz="1100" b="1" baseline="30000">
                <a:solidFill>
                  <a:srgbClr val="003C3B"/>
                </a:solidFill>
                <a:latin typeface="Outfit" pitchFamily="2" charset="0"/>
              </a:rPr>
              <a:t>th</a:t>
            </a:r>
            <a:r>
              <a:rPr lang="en-GB" sz="1100" b="1">
                <a:solidFill>
                  <a:srgbClr val="003C3B"/>
                </a:solidFill>
                <a:latin typeface="Outfit" pitchFamily="2" charset="0"/>
              </a:rPr>
              <a:t> April </a:t>
            </a:r>
            <a:r>
              <a:rPr lang="en-GB" sz="1100">
                <a:solidFill>
                  <a:srgbClr val="003C3B"/>
                </a:solidFill>
                <a:latin typeface="Outfit" pitchFamily="2" charset="0"/>
              </a:rPr>
              <a:t>the year the programme commences</a:t>
            </a:r>
          </a:p>
        </p:txBody>
      </p:sp>
    </p:spTree>
    <p:extLst>
      <p:ext uri="{BB962C8B-B14F-4D97-AF65-F5344CB8AC3E}">
        <p14:creationId xmlns:p14="http://schemas.microsoft.com/office/powerpoint/2010/main" val="69010416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utfit">
      <a:majorFont>
        <a:latin typeface="Outfit"/>
        <a:ea typeface=""/>
        <a:cs typeface=""/>
      </a:majorFont>
      <a:minorFont>
        <a:latin typeface="Outf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E-Powerpoint 16.9" id="{F64BD898-907F-364F-9241-62CC1352D110}" vid="{03961058-3D3F-4742-A47D-83E494AD84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35f8bb-6149-46d1-aa11-43e7bf1a9951" xsi:nil="true"/>
    <lcf76f155ced4ddcb4097134ff3c332f xmlns="bc3d8299-7a0a-4c28-9bb1-d9df2ac9536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107E8D4544F1146A2BDC2F3FB55C873" ma:contentTypeVersion="12" ma:contentTypeDescription="Create a new document." ma:contentTypeScope="" ma:versionID="aa25cfaa4367865a6028b7e314ce4c43">
  <xsd:schema xmlns:xsd="http://www.w3.org/2001/XMLSchema" xmlns:xs="http://www.w3.org/2001/XMLSchema" xmlns:p="http://schemas.microsoft.com/office/2006/metadata/properties" xmlns:ns2="bc3d8299-7a0a-4c28-9bb1-d9df2ac95368" xmlns:ns3="2335f8bb-6149-46d1-aa11-43e7bf1a9951" targetNamespace="http://schemas.microsoft.com/office/2006/metadata/properties" ma:root="true" ma:fieldsID="2f68ec0b6f33b79d94679e5c813fd74d" ns2:_="" ns3:_="">
    <xsd:import namespace="bc3d8299-7a0a-4c28-9bb1-d9df2ac95368"/>
    <xsd:import namespace="2335f8bb-6149-46d1-aa11-43e7bf1a995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3d8299-7a0a-4c28-9bb1-d9df2ac953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103e67f-0598-4a90-8a4a-cec34b03bfa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35f8bb-6149-46d1-aa11-43e7bf1a995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9797bbc-bbb7-4736-a444-29f9e0841571}" ma:internalName="TaxCatchAll" ma:showField="CatchAllData" ma:web="2335f8bb-6149-46d1-aa11-43e7bf1a99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C9CA35-1137-4CBC-A719-3D7C0CE685E2}">
  <ds:schemaRefs>
    <ds:schemaRef ds:uri="bc3d8299-7a0a-4c28-9bb1-d9df2ac95368"/>
    <ds:schemaRef ds:uri="http://purl.org/dc/terms/"/>
    <ds:schemaRef ds:uri="http://purl.org/dc/dcmitype/"/>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http://purl.org/dc/elements/1.1/"/>
    <ds:schemaRef ds:uri="2335f8bb-6149-46d1-aa11-43e7bf1a9951"/>
    <ds:schemaRef ds:uri="http://schemas.microsoft.com/office/2006/metadata/properties"/>
  </ds:schemaRefs>
</ds:datastoreItem>
</file>

<file path=customXml/itemProps2.xml><?xml version="1.0" encoding="utf-8"?>
<ds:datastoreItem xmlns:ds="http://schemas.openxmlformats.org/officeDocument/2006/customXml" ds:itemID="{AA51B988-6999-48D8-A995-709B3B3A3505}">
  <ds:schemaRefs>
    <ds:schemaRef ds:uri="http://schemas.microsoft.com/sharepoint/v3/contenttype/forms"/>
  </ds:schemaRefs>
</ds:datastoreItem>
</file>

<file path=customXml/itemProps3.xml><?xml version="1.0" encoding="utf-8"?>
<ds:datastoreItem xmlns:ds="http://schemas.openxmlformats.org/officeDocument/2006/customXml" ds:itemID="{1C5EDFB5-C4FA-4C63-8D10-313C7C95777E}">
  <ds:schemaRefs>
    <ds:schemaRef ds:uri="2335f8bb-6149-46d1-aa11-43e7bf1a9951"/>
    <ds:schemaRef ds:uri="bc3d8299-7a0a-4c28-9bb1-d9df2ac953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912a5d77-fb98-4eee-af32-1334d8f04a53}" enabled="0" method="" siteId="{912a5d77-fb98-4eee-af32-1334d8f04a53}" removed="1"/>
</clbl:labelList>
</file>

<file path=docProps/app.xml><?xml version="1.0" encoding="utf-8"?>
<Properties xmlns="http://schemas.openxmlformats.org/officeDocument/2006/extended-properties" xmlns:vt="http://schemas.openxmlformats.org/officeDocument/2006/docPropsVTypes">
  <Template>Custom Design</Template>
  <TotalTime>0</TotalTime>
  <Words>348</Words>
  <Application>Microsoft Office PowerPoint</Application>
  <PresentationFormat>On-screen Show (16:9)</PresentationFormat>
  <Paragraphs>49</Paragraphs>
  <Slides>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Outfit</vt:lpstr>
      <vt:lpstr>Arial</vt:lpstr>
      <vt:lpstr>Custom Design</vt:lpstr>
      <vt:lpstr>Academic Approval: Process </vt:lpstr>
      <vt:lpstr>Academic Approval: Paperwork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Coles, Andy</dc:creator>
  <cp:lastModifiedBy>Lee, James</cp:lastModifiedBy>
  <cp:revision>1</cp:revision>
  <dcterms:created xsi:type="dcterms:W3CDTF">2022-09-29T15:54:17Z</dcterms:created>
  <dcterms:modified xsi:type="dcterms:W3CDTF">2024-11-27T07:11:27Z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2022-07-28T00:00:00Z</vt:filetime>
  </property>
  <property fmtid="{D5CDD505-2E9C-101B-9397-08002B2CF9AE}" pid="3" name="Creator">
    <vt:lpwstr>Adobe InDesign 17.3 (Macintosh)</vt:lpwstr>
  </property>
  <property fmtid="{D5CDD505-2E9C-101B-9397-08002B2CF9AE}" pid="4" name="LastSaved">
    <vt:filetime>2022-07-28T00:00:00Z</vt:filetime>
  </property>
  <property fmtid="{D5CDD505-2E9C-101B-9397-08002B2CF9AE}" pid="5" name="Producer">
    <vt:lpwstr>Adobe PDF Library 16.0.7</vt:lpwstr>
  </property>
  <property fmtid="{D5CDD505-2E9C-101B-9397-08002B2CF9AE}" pid="6" name="MediaServiceImageTags">
    <vt:lpwstr/>
  </property>
  <property fmtid="{D5CDD505-2E9C-101B-9397-08002B2CF9AE}" pid="7" name="ContentTypeId">
    <vt:lpwstr>0x010100F107E8D4544F1146A2BDC2F3FB55C873</vt:lpwstr>
  </property>
</Properties>
</file>