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</p:sldMasterIdLst>
  <p:notesMasterIdLst>
    <p:notesMasterId r:id="rId17"/>
  </p:notesMasterIdLst>
  <p:sldIdLst>
    <p:sldId id="256" r:id="rId6"/>
    <p:sldId id="384" r:id="rId7"/>
    <p:sldId id="410" r:id="rId8"/>
    <p:sldId id="408" r:id="rId9"/>
    <p:sldId id="409" r:id="rId10"/>
    <p:sldId id="413" r:id="rId11"/>
    <p:sldId id="374" r:id="rId12"/>
    <p:sldId id="411" r:id="rId13"/>
    <p:sldId id="380" r:id="rId14"/>
    <p:sldId id="370" r:id="rId15"/>
    <p:sldId id="4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ins, Shelley" initials="BS" lastIdx="5" clrIdx="0">
    <p:extLst>
      <p:ext uri="{19B8F6BF-5375-455C-9EA6-DF929625EA0E}">
        <p15:presenceInfo xmlns:p15="http://schemas.microsoft.com/office/powerpoint/2012/main" userId="S::s.d.bevins@exeter.ac.uk::8ac97953-a178-4c5a-a9d8-b19fe466ab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04CC5-C2BF-4E0C-804A-7A7973D5CB6D}" v="52" dt="2023-10-02T14:44:10.043"/>
    <p1510:client id="{4DB704A6-C202-42BF-A61D-A33EAD00C190}" v="43" dt="2023-10-02T13:50:41.086"/>
    <p1510:client id="{6B489540-55FB-4D69-869D-6390E919AA95}" v="7" dt="2023-10-02T15:01:32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din-Orwin, Tracy" userId="S::t.j.rydin-orwin@exeter.ac.uk::f0566809-41ee-45bd-8bc4-d8b96652b612" providerId="AD" clId="Web-{0FE04CC5-C2BF-4E0C-804A-7A7973D5CB6D}"/>
    <pc:docChg chg="modSld">
      <pc:chgData name="Rydin-Orwin, Tracy" userId="S::t.j.rydin-orwin@exeter.ac.uk::f0566809-41ee-45bd-8bc4-d8b96652b612" providerId="AD" clId="Web-{0FE04CC5-C2BF-4E0C-804A-7A7973D5CB6D}" dt="2023-10-02T14:44:10.043" v="53" actId="20577"/>
      <pc:docMkLst>
        <pc:docMk/>
      </pc:docMkLst>
      <pc:sldChg chg="delSp modSp">
        <pc:chgData name="Rydin-Orwin, Tracy" userId="S::t.j.rydin-orwin@exeter.ac.uk::f0566809-41ee-45bd-8bc4-d8b96652b612" providerId="AD" clId="Web-{0FE04CC5-C2BF-4E0C-804A-7A7973D5CB6D}" dt="2023-10-02T14:42:49.322" v="47" actId="20577"/>
        <pc:sldMkLst>
          <pc:docMk/>
          <pc:sldMk cId="947563801" sldId="374"/>
        </pc:sldMkLst>
        <pc:spChg chg="mod">
          <ac:chgData name="Rydin-Orwin, Tracy" userId="S::t.j.rydin-orwin@exeter.ac.uk::f0566809-41ee-45bd-8bc4-d8b96652b612" providerId="AD" clId="Web-{0FE04CC5-C2BF-4E0C-804A-7A7973D5CB6D}" dt="2023-10-02T14:42:49.322" v="47" actId="20577"/>
          <ac:spMkLst>
            <pc:docMk/>
            <pc:sldMk cId="947563801" sldId="374"/>
            <ac:spMk id="3" creationId="{240E1DF7-BF46-144F-B509-1998AD9CA294}"/>
          </ac:spMkLst>
        </pc:spChg>
        <pc:picChg chg="del">
          <ac:chgData name="Rydin-Orwin, Tracy" userId="S::t.j.rydin-orwin@exeter.ac.uk::f0566809-41ee-45bd-8bc4-d8b96652b612" providerId="AD" clId="Web-{0FE04CC5-C2BF-4E0C-804A-7A7973D5CB6D}" dt="2023-10-02T14:42:01.399" v="22"/>
          <ac:picMkLst>
            <pc:docMk/>
            <pc:sldMk cId="947563801" sldId="374"/>
            <ac:picMk id="4" creationId="{4331C208-AEE2-B545-ACD0-F423B5EA8B98}"/>
          </ac:picMkLst>
        </pc:picChg>
        <pc:picChg chg="del">
          <ac:chgData name="Rydin-Orwin, Tracy" userId="S::t.j.rydin-orwin@exeter.ac.uk::f0566809-41ee-45bd-8bc4-d8b96652b612" providerId="AD" clId="Web-{0FE04CC5-C2BF-4E0C-804A-7A7973D5CB6D}" dt="2023-10-02T14:42:02.493" v="23"/>
          <ac:picMkLst>
            <pc:docMk/>
            <pc:sldMk cId="947563801" sldId="374"/>
            <ac:picMk id="6" creationId="{AEE0FC6B-8A63-C441-84A1-76B75C7B21F2}"/>
          </ac:picMkLst>
        </pc:picChg>
      </pc:sldChg>
      <pc:sldChg chg="modSp">
        <pc:chgData name="Rydin-Orwin, Tracy" userId="S::t.j.rydin-orwin@exeter.ac.uk::f0566809-41ee-45bd-8bc4-d8b96652b612" providerId="AD" clId="Web-{0FE04CC5-C2BF-4E0C-804A-7A7973D5CB6D}" dt="2023-10-02T14:41:59.008" v="21" actId="20577"/>
        <pc:sldMkLst>
          <pc:docMk/>
          <pc:sldMk cId="3087308865" sldId="409"/>
        </pc:sldMkLst>
        <pc:spChg chg="mod">
          <ac:chgData name="Rydin-Orwin, Tracy" userId="S::t.j.rydin-orwin@exeter.ac.uk::f0566809-41ee-45bd-8bc4-d8b96652b612" providerId="AD" clId="Web-{0FE04CC5-C2BF-4E0C-804A-7A7973D5CB6D}" dt="2023-10-02T14:41:59.008" v="21" actId="20577"/>
          <ac:spMkLst>
            <pc:docMk/>
            <pc:sldMk cId="3087308865" sldId="409"/>
            <ac:spMk id="3" creationId="{195DC329-9ACF-0540-96CB-A1B2F65FE3CD}"/>
          </ac:spMkLst>
        </pc:spChg>
      </pc:sldChg>
      <pc:sldChg chg="modSp">
        <pc:chgData name="Rydin-Orwin, Tracy" userId="S::t.j.rydin-orwin@exeter.ac.uk::f0566809-41ee-45bd-8bc4-d8b96652b612" providerId="AD" clId="Web-{0FE04CC5-C2BF-4E0C-804A-7A7973D5CB6D}" dt="2023-10-02T14:44:10.043" v="53" actId="20577"/>
        <pc:sldMkLst>
          <pc:docMk/>
          <pc:sldMk cId="1100477686" sldId="412"/>
        </pc:sldMkLst>
        <pc:spChg chg="mod">
          <ac:chgData name="Rydin-Orwin, Tracy" userId="S::t.j.rydin-orwin@exeter.ac.uk::f0566809-41ee-45bd-8bc4-d8b96652b612" providerId="AD" clId="Web-{0FE04CC5-C2BF-4E0C-804A-7A7973D5CB6D}" dt="2023-10-02T14:44:10.043" v="53" actId="20577"/>
          <ac:spMkLst>
            <pc:docMk/>
            <pc:sldMk cId="1100477686" sldId="412"/>
            <ac:spMk id="3" creationId="{81E10D6A-D6F0-C640-B93D-4C80C7CB4864}"/>
          </ac:spMkLst>
        </pc:spChg>
      </pc:sldChg>
    </pc:docChg>
  </pc:docChgLst>
  <pc:docChgLst>
    <pc:chgData name="Rydin-Orwin, Tracy" userId="S::t.j.rydin-orwin@exeter.ac.uk::f0566809-41ee-45bd-8bc4-d8b96652b612" providerId="AD" clId="Web-{6B489540-55FB-4D69-869D-6390E919AA95}"/>
    <pc:docChg chg="addSld modSld addMainMaster modMainMaster">
      <pc:chgData name="Rydin-Orwin, Tracy" userId="S::t.j.rydin-orwin@exeter.ac.uk::f0566809-41ee-45bd-8bc4-d8b96652b612" providerId="AD" clId="Web-{6B489540-55FB-4D69-869D-6390E919AA95}" dt="2023-10-02T15:01:30.644" v="5" actId="20577"/>
      <pc:docMkLst>
        <pc:docMk/>
      </pc:docMkLst>
      <pc:sldChg chg="delSp modSp add">
        <pc:chgData name="Rydin-Orwin, Tracy" userId="S::t.j.rydin-orwin@exeter.ac.uk::f0566809-41ee-45bd-8bc4-d8b96652b612" providerId="AD" clId="Web-{6B489540-55FB-4D69-869D-6390E919AA95}" dt="2023-10-02T15:01:30.644" v="5" actId="20577"/>
        <pc:sldMkLst>
          <pc:docMk/>
          <pc:sldMk cId="1658801437" sldId="413"/>
        </pc:sldMkLst>
        <pc:spChg chg="mod">
          <ac:chgData name="Rydin-Orwin, Tracy" userId="S::t.j.rydin-orwin@exeter.ac.uk::f0566809-41ee-45bd-8bc4-d8b96652b612" providerId="AD" clId="Web-{6B489540-55FB-4D69-869D-6390E919AA95}" dt="2023-10-02T15:01:30.644" v="5" actId="20577"/>
          <ac:spMkLst>
            <pc:docMk/>
            <pc:sldMk cId="1658801437" sldId="413"/>
            <ac:spMk id="5" creationId="{4B95F347-99BB-A9F4-8735-1EB796856758}"/>
          </ac:spMkLst>
        </pc:spChg>
        <pc:picChg chg="del">
          <ac:chgData name="Rydin-Orwin, Tracy" userId="S::t.j.rydin-orwin@exeter.ac.uk::f0566809-41ee-45bd-8bc4-d8b96652b612" providerId="AD" clId="Web-{6B489540-55FB-4D69-869D-6390E919AA95}" dt="2023-10-02T15:01:24.175" v="1"/>
          <ac:picMkLst>
            <pc:docMk/>
            <pc:sldMk cId="1658801437" sldId="413"/>
            <ac:picMk id="6" creationId="{DBB32DFA-8718-2CFB-1804-D47A8E71EE01}"/>
          </ac:picMkLst>
        </pc:picChg>
      </pc:sldChg>
      <pc:sldMasterChg chg="add addSldLayout">
        <pc:chgData name="Rydin-Orwin, Tracy" userId="S::t.j.rydin-orwin@exeter.ac.uk::f0566809-41ee-45bd-8bc4-d8b96652b612" providerId="AD" clId="Web-{6B489540-55FB-4D69-869D-6390E919AA95}" dt="2023-10-02T15:01:10.658" v="0"/>
        <pc:sldMasterMkLst>
          <pc:docMk/>
          <pc:sldMasterMk cId="510384263" sldId="2147483648"/>
        </pc:sldMasterMkLst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875438213" sldId="2147483649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93479186" sldId="2147483650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589562376" sldId="2147483651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819145443" sldId="2147483652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445616896" sldId="2147483653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1977940354" sldId="2147483654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2790285246" sldId="2147483655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3842571218" sldId="2147483656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1190462048" sldId="2147483657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1663644763" sldId="2147483658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3328512558" sldId="2147483659"/>
          </pc:sldLayoutMkLst>
        </pc:sldLayoutChg>
        <pc:sldLayoutChg chg="ad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510384263" sldId="2147483648"/>
            <pc:sldLayoutMk cId="850528613" sldId="2147483660"/>
          </pc:sldLayoutMkLst>
        </pc:sldLayoutChg>
      </pc:sldMasterChg>
      <pc:sldMasterChg chg="replId modSldLayout">
        <pc:chgData name="Rydin-Orwin, Tracy" userId="S::t.j.rydin-orwin@exeter.ac.uk::f0566809-41ee-45bd-8bc4-d8b96652b612" providerId="AD" clId="Web-{6B489540-55FB-4D69-869D-6390E919AA95}" dt="2023-10-02T15:01:10.658" v="0"/>
        <pc:sldMasterMkLst>
          <pc:docMk/>
          <pc:sldMasterMk cId="1956494845" sldId="2147483661"/>
        </pc:sldMasterMkLst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2059700096" sldId="2147483662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3009748041" sldId="2147483663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1582728773" sldId="2147483664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1217030723" sldId="2147483665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1251618458" sldId="2147483666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1561276701" sldId="2147483667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4273780249" sldId="2147483668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2725479287" sldId="2147483669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241106608" sldId="2147483670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1795745847" sldId="2147483671"/>
          </pc:sldLayoutMkLst>
        </pc:sldLayoutChg>
        <pc:sldLayoutChg chg="replId">
          <pc:chgData name="Rydin-Orwin, Tracy" userId="S::t.j.rydin-orwin@exeter.ac.uk::f0566809-41ee-45bd-8bc4-d8b96652b612" providerId="AD" clId="Web-{6B489540-55FB-4D69-869D-6390E919AA95}" dt="2023-10-02T15:01:10.658" v="0"/>
          <pc:sldLayoutMkLst>
            <pc:docMk/>
            <pc:sldMasterMk cId="1956494845" sldId="2147483661"/>
            <pc:sldLayoutMk cId="3600740507" sldId="2147483672"/>
          </pc:sldLayoutMkLst>
        </pc:sldLayoutChg>
      </pc:sldMasterChg>
    </pc:docChg>
  </pc:docChgLst>
  <pc:docChgLst>
    <pc:chgData name="Rydin-Orwin, Tracy" userId="S::t.j.rydin-orwin@exeter.ac.uk::f0566809-41ee-45bd-8bc4-d8b96652b612" providerId="AD" clId="Web-{4DB704A6-C202-42BF-A61D-A33EAD00C190}"/>
    <pc:docChg chg="modSld">
      <pc:chgData name="Rydin-Orwin, Tracy" userId="S::t.j.rydin-orwin@exeter.ac.uk::f0566809-41ee-45bd-8bc4-d8b96652b612" providerId="AD" clId="Web-{4DB704A6-C202-42BF-A61D-A33EAD00C190}" dt="2023-10-02T13:50:41.086" v="42" actId="20577"/>
      <pc:docMkLst>
        <pc:docMk/>
      </pc:docMkLst>
      <pc:sldChg chg="modSp">
        <pc:chgData name="Rydin-Orwin, Tracy" userId="S::t.j.rydin-orwin@exeter.ac.uk::f0566809-41ee-45bd-8bc4-d8b96652b612" providerId="AD" clId="Web-{4DB704A6-C202-42BF-A61D-A33EAD00C190}" dt="2023-10-02T13:49:13.771" v="7" actId="20577"/>
        <pc:sldMkLst>
          <pc:docMk/>
          <pc:sldMk cId="4104763164" sldId="256"/>
        </pc:sldMkLst>
        <pc:spChg chg="mod">
          <ac:chgData name="Rydin-Orwin, Tracy" userId="S::t.j.rydin-orwin@exeter.ac.uk::f0566809-41ee-45bd-8bc4-d8b96652b612" providerId="AD" clId="Web-{4DB704A6-C202-42BF-A61D-A33EAD00C190}" dt="2023-10-02T13:48:57.615" v="1" actId="20577"/>
          <ac:spMkLst>
            <pc:docMk/>
            <pc:sldMk cId="4104763164" sldId="256"/>
            <ac:spMk id="2" creationId="{18151A94-E0A4-6246-9D05-3FBEAB1E4349}"/>
          </ac:spMkLst>
        </pc:spChg>
        <pc:spChg chg="mod">
          <ac:chgData name="Rydin-Orwin, Tracy" userId="S::t.j.rydin-orwin@exeter.ac.uk::f0566809-41ee-45bd-8bc4-d8b96652b612" providerId="AD" clId="Web-{4DB704A6-C202-42BF-A61D-A33EAD00C190}" dt="2023-10-02T13:49:13.771" v="7" actId="20577"/>
          <ac:spMkLst>
            <pc:docMk/>
            <pc:sldMk cId="4104763164" sldId="256"/>
            <ac:spMk id="3" creationId="{23085D1B-F93C-044F-9656-BA58A7109B00}"/>
          </ac:spMkLst>
        </pc:spChg>
      </pc:sldChg>
      <pc:sldChg chg="modSp">
        <pc:chgData name="Rydin-Orwin, Tracy" userId="S::t.j.rydin-orwin@exeter.ac.uk::f0566809-41ee-45bd-8bc4-d8b96652b612" providerId="AD" clId="Web-{4DB704A6-C202-42BF-A61D-A33EAD00C190}" dt="2023-10-02T13:50:23.023" v="37" actId="20577"/>
        <pc:sldMkLst>
          <pc:docMk/>
          <pc:sldMk cId="2470799407" sldId="408"/>
        </pc:sldMkLst>
        <pc:spChg chg="mod">
          <ac:chgData name="Rydin-Orwin, Tracy" userId="S::t.j.rydin-orwin@exeter.ac.uk::f0566809-41ee-45bd-8bc4-d8b96652b612" providerId="AD" clId="Web-{4DB704A6-C202-42BF-A61D-A33EAD00C190}" dt="2023-10-02T13:50:23.023" v="37" actId="20577"/>
          <ac:spMkLst>
            <pc:docMk/>
            <pc:sldMk cId="2470799407" sldId="408"/>
            <ac:spMk id="8" creationId="{C53168FA-5ADF-43E6-9CAC-DBFFE1F36D0A}"/>
          </ac:spMkLst>
        </pc:spChg>
      </pc:sldChg>
      <pc:sldChg chg="modSp">
        <pc:chgData name="Rydin-Orwin, Tracy" userId="S::t.j.rydin-orwin@exeter.ac.uk::f0566809-41ee-45bd-8bc4-d8b96652b612" providerId="AD" clId="Web-{4DB704A6-C202-42BF-A61D-A33EAD00C190}" dt="2023-10-02T13:50:41.086" v="42" actId="20577"/>
        <pc:sldMkLst>
          <pc:docMk/>
          <pc:sldMk cId="3087308865" sldId="409"/>
        </pc:sldMkLst>
        <pc:spChg chg="mod">
          <ac:chgData name="Rydin-Orwin, Tracy" userId="S::t.j.rydin-orwin@exeter.ac.uk::f0566809-41ee-45bd-8bc4-d8b96652b612" providerId="AD" clId="Web-{4DB704A6-C202-42BF-A61D-A33EAD00C190}" dt="2023-10-02T13:50:41.086" v="42" actId="20577"/>
          <ac:spMkLst>
            <pc:docMk/>
            <pc:sldMk cId="3087308865" sldId="409"/>
            <ac:spMk id="3" creationId="{195DC329-9ACF-0540-96CB-A1B2F65FE3C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7T02:36:20.359" idx="1">
    <p:pos x="10" y="10"/>
    <p:text>Do we need to add a slide in here about competency based palcements?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7T02:36:41.720" idx="3">
    <p:pos x="10" y="10"/>
    <p:text>As past commnet.  do we need to adapt this?
</p:text>
    <p:extLst>
      <p:ext uri="{C676402C-5697-4E1C-873F-D02D1690AC5C}">
        <p15:threadingInfo xmlns:p15="http://schemas.microsoft.com/office/powerpoint/2012/main" timeZoneBias="420"/>
      </p:ext>
    </p:extLst>
  </p:cm>
  <p:cm authorId="1" dt="2021-09-07T02:37:05.127" idx="4">
    <p:pos x="10" y="146"/>
    <p:text>(I'm not quite sure what's happening in Devon about CBP?)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  <p:cm authorId="1" dt="2021-09-07T02:39:36.525" idx="5">
    <p:pos x="146" y="146"/>
    <p:text>Do we want an additonal slide / conversation about how placements are allocated?  I.E. based on areas of competence/learing need, health issues, across the entire cohort rather than location.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8CDEE-B804-204F-BFA0-1896E8F414F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</dgm:pt>
    <dgm:pt modelId="{2947DBF3-F050-BF48-865F-E72F128BAE15}">
      <dgm:prSet phldrT="[Text]"/>
      <dgm:spPr/>
      <dgm:t>
        <a:bodyPr/>
        <a:lstStyle/>
        <a:p>
          <a:r>
            <a:rPr lang="en-GB" dirty="0"/>
            <a:t>Child</a:t>
          </a:r>
        </a:p>
      </dgm:t>
    </dgm:pt>
    <dgm:pt modelId="{45303835-6D25-D64F-A6E0-DAFE2EB5BB60}" type="parTrans" cxnId="{2018376B-52C9-6444-B9A8-266C548F2695}">
      <dgm:prSet/>
      <dgm:spPr/>
      <dgm:t>
        <a:bodyPr/>
        <a:lstStyle/>
        <a:p>
          <a:endParaRPr lang="en-GB"/>
        </a:p>
      </dgm:t>
    </dgm:pt>
    <dgm:pt modelId="{BD0A2DCE-6983-D945-BEDF-5C93A1AB3FF8}" type="sibTrans" cxnId="{2018376B-52C9-6444-B9A8-266C548F2695}">
      <dgm:prSet/>
      <dgm:spPr/>
      <dgm:t>
        <a:bodyPr/>
        <a:lstStyle/>
        <a:p>
          <a:endParaRPr lang="en-GB"/>
        </a:p>
      </dgm:t>
    </dgm:pt>
    <dgm:pt modelId="{84385005-7684-4744-BEF3-C9101FC56328}">
      <dgm:prSet phldrT="[Text]"/>
      <dgm:spPr/>
      <dgm:t>
        <a:bodyPr/>
        <a:lstStyle/>
        <a:p>
          <a:r>
            <a:rPr lang="en-GB" dirty="0"/>
            <a:t>Adult/Older Adult</a:t>
          </a:r>
        </a:p>
      </dgm:t>
    </dgm:pt>
    <dgm:pt modelId="{82F42753-F5EA-4F43-BF06-C1669074C81B}" type="parTrans" cxnId="{1EED246A-DDFB-B94B-A60B-E700E4B549A1}">
      <dgm:prSet/>
      <dgm:spPr/>
      <dgm:t>
        <a:bodyPr/>
        <a:lstStyle/>
        <a:p>
          <a:endParaRPr lang="en-GB"/>
        </a:p>
      </dgm:t>
    </dgm:pt>
    <dgm:pt modelId="{92EE1EA0-2E64-5545-8433-68D2A5C342B7}" type="sibTrans" cxnId="{1EED246A-DDFB-B94B-A60B-E700E4B549A1}">
      <dgm:prSet/>
      <dgm:spPr/>
      <dgm:t>
        <a:bodyPr/>
        <a:lstStyle/>
        <a:p>
          <a:endParaRPr lang="en-GB"/>
        </a:p>
      </dgm:t>
    </dgm:pt>
    <dgm:pt modelId="{7464C23A-FFFD-6F49-8D2E-711AF01679F8}">
      <dgm:prSet phldrT="[Text]"/>
      <dgm:spPr/>
      <dgm:t>
        <a:bodyPr/>
        <a:lstStyle/>
        <a:p>
          <a:r>
            <a:rPr lang="en-GB" dirty="0"/>
            <a:t>Specialist Therapeutic Modalities...</a:t>
          </a:r>
        </a:p>
      </dgm:t>
    </dgm:pt>
    <dgm:pt modelId="{D20190D0-D0E4-E941-8957-D75BB2B32B66}" type="parTrans" cxnId="{246116EB-DEB6-3D44-A7D8-06EBBA824B23}">
      <dgm:prSet/>
      <dgm:spPr/>
      <dgm:t>
        <a:bodyPr/>
        <a:lstStyle/>
        <a:p>
          <a:endParaRPr lang="en-GB"/>
        </a:p>
      </dgm:t>
    </dgm:pt>
    <dgm:pt modelId="{FCB658C0-BEB6-0649-A7EC-5D3B0342E9BE}" type="sibTrans" cxnId="{246116EB-DEB6-3D44-A7D8-06EBBA824B23}">
      <dgm:prSet/>
      <dgm:spPr/>
      <dgm:t>
        <a:bodyPr/>
        <a:lstStyle/>
        <a:p>
          <a:endParaRPr lang="en-GB"/>
        </a:p>
      </dgm:t>
    </dgm:pt>
    <dgm:pt modelId="{CD3A22B1-F217-6247-A00F-772E585B3B00}">
      <dgm:prSet phldrT="[Text]"/>
      <dgm:spPr/>
      <dgm:t>
        <a:bodyPr/>
        <a:lstStyle/>
        <a:p>
          <a:r>
            <a:rPr lang="en-GB" dirty="0"/>
            <a:t>Learning Disabilities</a:t>
          </a:r>
        </a:p>
      </dgm:t>
    </dgm:pt>
    <dgm:pt modelId="{9EB7B5E4-CAB4-B74E-9E08-55AE39A4EE8F}" type="parTrans" cxnId="{940FE39E-28EC-E643-BD43-C23ACACE7C23}">
      <dgm:prSet/>
      <dgm:spPr/>
      <dgm:t>
        <a:bodyPr/>
        <a:lstStyle/>
        <a:p>
          <a:endParaRPr lang="en-GB"/>
        </a:p>
      </dgm:t>
    </dgm:pt>
    <dgm:pt modelId="{DB175AA1-A048-B141-A31B-BA6CA928CE7D}" type="sibTrans" cxnId="{940FE39E-28EC-E643-BD43-C23ACACE7C23}">
      <dgm:prSet/>
      <dgm:spPr/>
      <dgm:t>
        <a:bodyPr/>
        <a:lstStyle/>
        <a:p>
          <a:endParaRPr lang="en-GB"/>
        </a:p>
      </dgm:t>
    </dgm:pt>
    <dgm:pt modelId="{5ECFFDAA-6C3B-AA43-A28B-91E25ED5D279}">
      <dgm:prSet phldrT="[Text]"/>
      <dgm:spPr/>
      <dgm:t>
        <a:bodyPr/>
        <a:lstStyle/>
        <a:p>
          <a:r>
            <a:rPr lang="en-GB" dirty="0"/>
            <a:t>Neuro</a:t>
          </a:r>
        </a:p>
      </dgm:t>
    </dgm:pt>
    <dgm:pt modelId="{DF080062-B09B-FE41-88A2-0F7C1FA75D41}" type="parTrans" cxnId="{A9E33543-C1D5-714A-B2E9-12D20F2878F4}">
      <dgm:prSet/>
      <dgm:spPr/>
      <dgm:t>
        <a:bodyPr/>
        <a:lstStyle/>
        <a:p>
          <a:endParaRPr lang="en-GB"/>
        </a:p>
      </dgm:t>
    </dgm:pt>
    <dgm:pt modelId="{898206B7-D599-5747-A348-62B24A46E7DB}" type="sibTrans" cxnId="{A9E33543-C1D5-714A-B2E9-12D20F2878F4}">
      <dgm:prSet/>
      <dgm:spPr/>
      <dgm:t>
        <a:bodyPr/>
        <a:lstStyle/>
        <a:p>
          <a:endParaRPr lang="en-GB"/>
        </a:p>
      </dgm:t>
    </dgm:pt>
    <dgm:pt modelId="{577359DA-3D58-4D4F-92EF-F65494BA36B8}">
      <dgm:prSet phldrT="[Text]"/>
      <dgm:spPr/>
      <dgm:t>
        <a:bodyPr/>
        <a:lstStyle/>
        <a:p>
          <a:r>
            <a:rPr lang="en-GB" dirty="0"/>
            <a:t>Health</a:t>
          </a:r>
        </a:p>
      </dgm:t>
    </dgm:pt>
    <dgm:pt modelId="{35280283-B8F4-074B-A27E-6D31B148CDB4}" type="parTrans" cxnId="{924AE026-E15B-C448-AE12-71FE56A0B98A}">
      <dgm:prSet/>
      <dgm:spPr/>
      <dgm:t>
        <a:bodyPr/>
        <a:lstStyle/>
        <a:p>
          <a:endParaRPr lang="en-GB"/>
        </a:p>
      </dgm:t>
    </dgm:pt>
    <dgm:pt modelId="{80B0D55C-963E-BD43-A839-734419C6BDF5}" type="sibTrans" cxnId="{924AE026-E15B-C448-AE12-71FE56A0B98A}">
      <dgm:prSet/>
      <dgm:spPr/>
      <dgm:t>
        <a:bodyPr/>
        <a:lstStyle/>
        <a:p>
          <a:endParaRPr lang="en-GB"/>
        </a:p>
      </dgm:t>
    </dgm:pt>
    <dgm:pt modelId="{7E00B76F-5EB4-9841-9DBE-27ED48984684}">
      <dgm:prSet phldrT="[Text]"/>
      <dgm:spPr/>
      <dgm:t>
        <a:bodyPr/>
        <a:lstStyle/>
        <a:p>
          <a:r>
            <a:rPr lang="en-GB" dirty="0"/>
            <a:t>Forensic</a:t>
          </a:r>
        </a:p>
      </dgm:t>
    </dgm:pt>
    <dgm:pt modelId="{744C5FD0-3C4D-5B4F-8272-A82B264F5913}" type="parTrans" cxnId="{D0111E2F-8CB1-1542-9725-A9AA98496F29}">
      <dgm:prSet/>
      <dgm:spPr/>
      <dgm:t>
        <a:bodyPr/>
        <a:lstStyle/>
        <a:p>
          <a:endParaRPr lang="en-GB"/>
        </a:p>
      </dgm:t>
    </dgm:pt>
    <dgm:pt modelId="{553E44C9-9A31-844A-848D-46325D259375}" type="sibTrans" cxnId="{D0111E2F-8CB1-1542-9725-A9AA98496F29}">
      <dgm:prSet/>
      <dgm:spPr/>
      <dgm:t>
        <a:bodyPr/>
        <a:lstStyle/>
        <a:p>
          <a:endParaRPr lang="en-GB"/>
        </a:p>
      </dgm:t>
    </dgm:pt>
    <dgm:pt modelId="{E31F413D-C1A5-8248-9C92-245E4D3B193D}">
      <dgm:prSet phldrT="[Text]"/>
      <dgm:spPr/>
      <dgm:t>
        <a:bodyPr/>
        <a:lstStyle/>
        <a:p>
          <a:r>
            <a:rPr lang="en-GB" dirty="0"/>
            <a:t>Other specialties...</a:t>
          </a:r>
        </a:p>
      </dgm:t>
    </dgm:pt>
    <dgm:pt modelId="{9595943E-2996-7743-991D-A3F2701AEB30}" type="parTrans" cxnId="{C72C6E6B-77B0-2B43-BD0B-BBB635BC8238}">
      <dgm:prSet/>
      <dgm:spPr/>
      <dgm:t>
        <a:bodyPr/>
        <a:lstStyle/>
        <a:p>
          <a:endParaRPr lang="en-GB"/>
        </a:p>
      </dgm:t>
    </dgm:pt>
    <dgm:pt modelId="{277678F9-F528-FB44-BF36-62AF5B80AD7F}" type="sibTrans" cxnId="{C72C6E6B-77B0-2B43-BD0B-BBB635BC8238}">
      <dgm:prSet/>
      <dgm:spPr/>
      <dgm:t>
        <a:bodyPr/>
        <a:lstStyle/>
        <a:p>
          <a:endParaRPr lang="en-GB"/>
        </a:p>
      </dgm:t>
    </dgm:pt>
    <dgm:pt modelId="{5B8AE237-BA2E-1B43-9DFB-E4399D4F3A02}" type="pres">
      <dgm:prSet presAssocID="{7188CDEE-B804-204F-BFA0-1896E8F414F0}" presName="linear" presStyleCnt="0">
        <dgm:presLayoutVars>
          <dgm:dir/>
          <dgm:animLvl val="lvl"/>
          <dgm:resizeHandles val="exact"/>
        </dgm:presLayoutVars>
      </dgm:prSet>
      <dgm:spPr/>
    </dgm:pt>
    <dgm:pt modelId="{8C74CA7B-E3E6-514F-8B14-EC27F8C09C53}" type="pres">
      <dgm:prSet presAssocID="{2947DBF3-F050-BF48-865F-E72F128BAE15}" presName="parentLin" presStyleCnt="0"/>
      <dgm:spPr/>
    </dgm:pt>
    <dgm:pt modelId="{444DE8C6-04C1-D440-8593-8A0F7EEF4F5D}" type="pres">
      <dgm:prSet presAssocID="{2947DBF3-F050-BF48-865F-E72F128BAE15}" presName="parentLeftMargin" presStyleLbl="node1" presStyleIdx="0" presStyleCnt="8"/>
      <dgm:spPr/>
    </dgm:pt>
    <dgm:pt modelId="{8B56A533-3643-0942-9A35-B7E03C01FBAA}" type="pres">
      <dgm:prSet presAssocID="{2947DBF3-F050-BF48-865F-E72F128BAE1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852CED4-F20B-7F4D-847D-DFEF77A1AEDE}" type="pres">
      <dgm:prSet presAssocID="{2947DBF3-F050-BF48-865F-E72F128BAE15}" presName="negativeSpace" presStyleCnt="0"/>
      <dgm:spPr/>
    </dgm:pt>
    <dgm:pt modelId="{F8C5784C-8022-5042-AE38-70BE9EF0F84D}" type="pres">
      <dgm:prSet presAssocID="{2947DBF3-F050-BF48-865F-E72F128BAE15}" presName="childText" presStyleLbl="conFgAcc1" presStyleIdx="0" presStyleCnt="8">
        <dgm:presLayoutVars>
          <dgm:bulletEnabled val="1"/>
        </dgm:presLayoutVars>
      </dgm:prSet>
      <dgm:spPr/>
    </dgm:pt>
    <dgm:pt modelId="{1293D997-0791-4D47-B91D-4420094F9233}" type="pres">
      <dgm:prSet presAssocID="{BD0A2DCE-6983-D945-BEDF-5C93A1AB3FF8}" presName="spaceBetweenRectangles" presStyleCnt="0"/>
      <dgm:spPr/>
    </dgm:pt>
    <dgm:pt modelId="{A3A239B8-C071-F24C-A418-F89EFCAA696A}" type="pres">
      <dgm:prSet presAssocID="{84385005-7684-4744-BEF3-C9101FC56328}" presName="parentLin" presStyleCnt="0"/>
      <dgm:spPr/>
    </dgm:pt>
    <dgm:pt modelId="{49C7EBBB-609F-1A48-A995-3DC484A53254}" type="pres">
      <dgm:prSet presAssocID="{84385005-7684-4744-BEF3-C9101FC56328}" presName="parentLeftMargin" presStyleLbl="node1" presStyleIdx="0" presStyleCnt="8"/>
      <dgm:spPr/>
    </dgm:pt>
    <dgm:pt modelId="{0BA36910-7D52-B14B-8093-A6576A612326}" type="pres">
      <dgm:prSet presAssocID="{84385005-7684-4744-BEF3-C9101FC5632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AF92549-7FAE-A546-86F3-72C1946CA610}" type="pres">
      <dgm:prSet presAssocID="{84385005-7684-4744-BEF3-C9101FC56328}" presName="negativeSpace" presStyleCnt="0"/>
      <dgm:spPr/>
    </dgm:pt>
    <dgm:pt modelId="{5CCA0DB2-57C4-7C43-ACC8-546345378800}" type="pres">
      <dgm:prSet presAssocID="{84385005-7684-4744-BEF3-C9101FC56328}" presName="childText" presStyleLbl="conFgAcc1" presStyleIdx="1" presStyleCnt="8">
        <dgm:presLayoutVars>
          <dgm:bulletEnabled val="1"/>
        </dgm:presLayoutVars>
      </dgm:prSet>
      <dgm:spPr/>
    </dgm:pt>
    <dgm:pt modelId="{D9CBD38D-5DA0-CB40-9522-91F0411570D4}" type="pres">
      <dgm:prSet presAssocID="{92EE1EA0-2E64-5545-8433-68D2A5C342B7}" presName="spaceBetweenRectangles" presStyleCnt="0"/>
      <dgm:spPr/>
    </dgm:pt>
    <dgm:pt modelId="{BBD6EDD5-72D4-6049-A76C-5534551B9862}" type="pres">
      <dgm:prSet presAssocID="{7464C23A-FFFD-6F49-8D2E-711AF01679F8}" presName="parentLin" presStyleCnt="0"/>
      <dgm:spPr/>
    </dgm:pt>
    <dgm:pt modelId="{11383D33-EF62-1C4E-9F11-E73527AE236B}" type="pres">
      <dgm:prSet presAssocID="{7464C23A-FFFD-6F49-8D2E-711AF01679F8}" presName="parentLeftMargin" presStyleLbl="node1" presStyleIdx="1" presStyleCnt="8"/>
      <dgm:spPr/>
    </dgm:pt>
    <dgm:pt modelId="{A5689939-BA1F-8F46-96FA-02EE45C01FD3}" type="pres">
      <dgm:prSet presAssocID="{7464C23A-FFFD-6F49-8D2E-711AF01679F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63583E-118F-AE4F-94E1-BA91CE780035}" type="pres">
      <dgm:prSet presAssocID="{7464C23A-FFFD-6F49-8D2E-711AF01679F8}" presName="negativeSpace" presStyleCnt="0"/>
      <dgm:spPr/>
    </dgm:pt>
    <dgm:pt modelId="{A030AD49-9A1F-6745-A7E3-F540C1B4AC28}" type="pres">
      <dgm:prSet presAssocID="{7464C23A-FFFD-6F49-8D2E-711AF01679F8}" presName="childText" presStyleLbl="conFgAcc1" presStyleIdx="2" presStyleCnt="8">
        <dgm:presLayoutVars>
          <dgm:bulletEnabled val="1"/>
        </dgm:presLayoutVars>
      </dgm:prSet>
      <dgm:spPr/>
    </dgm:pt>
    <dgm:pt modelId="{0486FCA3-3096-A848-8A45-FB55A230EDAF}" type="pres">
      <dgm:prSet presAssocID="{FCB658C0-BEB6-0649-A7EC-5D3B0342E9BE}" presName="spaceBetweenRectangles" presStyleCnt="0"/>
      <dgm:spPr/>
    </dgm:pt>
    <dgm:pt modelId="{4534F9A4-AF3F-4545-ACA9-214246C89193}" type="pres">
      <dgm:prSet presAssocID="{CD3A22B1-F217-6247-A00F-772E585B3B00}" presName="parentLin" presStyleCnt="0"/>
      <dgm:spPr/>
    </dgm:pt>
    <dgm:pt modelId="{11F7855F-0A62-B54C-B51D-2325734738AA}" type="pres">
      <dgm:prSet presAssocID="{CD3A22B1-F217-6247-A00F-772E585B3B00}" presName="parentLeftMargin" presStyleLbl="node1" presStyleIdx="2" presStyleCnt="8"/>
      <dgm:spPr/>
    </dgm:pt>
    <dgm:pt modelId="{EAC30441-4974-5B49-AC7D-806E0C2C596F}" type="pres">
      <dgm:prSet presAssocID="{CD3A22B1-F217-6247-A00F-772E585B3B0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477CB65-C7F3-744B-98C5-8841C61F56EB}" type="pres">
      <dgm:prSet presAssocID="{CD3A22B1-F217-6247-A00F-772E585B3B00}" presName="negativeSpace" presStyleCnt="0"/>
      <dgm:spPr/>
    </dgm:pt>
    <dgm:pt modelId="{C9331748-383F-EF45-917E-1330FDF240AD}" type="pres">
      <dgm:prSet presAssocID="{CD3A22B1-F217-6247-A00F-772E585B3B00}" presName="childText" presStyleLbl="conFgAcc1" presStyleIdx="3" presStyleCnt="8">
        <dgm:presLayoutVars>
          <dgm:bulletEnabled val="1"/>
        </dgm:presLayoutVars>
      </dgm:prSet>
      <dgm:spPr/>
    </dgm:pt>
    <dgm:pt modelId="{5960ADD1-7FF2-0146-9F1B-6C5BB0BD8B0E}" type="pres">
      <dgm:prSet presAssocID="{DB175AA1-A048-B141-A31B-BA6CA928CE7D}" presName="spaceBetweenRectangles" presStyleCnt="0"/>
      <dgm:spPr/>
    </dgm:pt>
    <dgm:pt modelId="{300897AB-F4B5-AC46-AF12-D9DD42416572}" type="pres">
      <dgm:prSet presAssocID="{5ECFFDAA-6C3B-AA43-A28B-91E25ED5D279}" presName="parentLin" presStyleCnt="0"/>
      <dgm:spPr/>
    </dgm:pt>
    <dgm:pt modelId="{C8D4A22A-9118-FF49-B30B-9884ECE0B6AA}" type="pres">
      <dgm:prSet presAssocID="{5ECFFDAA-6C3B-AA43-A28B-91E25ED5D279}" presName="parentLeftMargin" presStyleLbl="node1" presStyleIdx="3" presStyleCnt="8"/>
      <dgm:spPr/>
    </dgm:pt>
    <dgm:pt modelId="{3CE73246-D8B3-5F42-89D0-60B181A84E07}" type="pres">
      <dgm:prSet presAssocID="{5ECFFDAA-6C3B-AA43-A28B-91E25ED5D27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766423F-80CF-CB44-90B1-52B8FFCC8233}" type="pres">
      <dgm:prSet presAssocID="{5ECFFDAA-6C3B-AA43-A28B-91E25ED5D279}" presName="negativeSpace" presStyleCnt="0"/>
      <dgm:spPr/>
    </dgm:pt>
    <dgm:pt modelId="{B5C5DC38-9367-834F-9824-59ADF9E3381A}" type="pres">
      <dgm:prSet presAssocID="{5ECFFDAA-6C3B-AA43-A28B-91E25ED5D279}" presName="childText" presStyleLbl="conFgAcc1" presStyleIdx="4" presStyleCnt="8">
        <dgm:presLayoutVars>
          <dgm:bulletEnabled val="1"/>
        </dgm:presLayoutVars>
      </dgm:prSet>
      <dgm:spPr/>
    </dgm:pt>
    <dgm:pt modelId="{F0CF4778-17F0-7B4F-BD9B-5DAB867C4A97}" type="pres">
      <dgm:prSet presAssocID="{898206B7-D599-5747-A348-62B24A46E7DB}" presName="spaceBetweenRectangles" presStyleCnt="0"/>
      <dgm:spPr/>
    </dgm:pt>
    <dgm:pt modelId="{03B2558C-734D-F844-BCE0-B9F3C0575755}" type="pres">
      <dgm:prSet presAssocID="{577359DA-3D58-4D4F-92EF-F65494BA36B8}" presName="parentLin" presStyleCnt="0"/>
      <dgm:spPr/>
    </dgm:pt>
    <dgm:pt modelId="{EAAF0DF8-C85E-7244-84E3-40F36AF9A403}" type="pres">
      <dgm:prSet presAssocID="{577359DA-3D58-4D4F-92EF-F65494BA36B8}" presName="parentLeftMargin" presStyleLbl="node1" presStyleIdx="4" presStyleCnt="8"/>
      <dgm:spPr/>
    </dgm:pt>
    <dgm:pt modelId="{BCE2E7D9-D238-BF45-B2BA-357813EF22C8}" type="pres">
      <dgm:prSet presAssocID="{577359DA-3D58-4D4F-92EF-F65494BA36B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12F3197-4DD6-E243-A4F5-269FEA81B38D}" type="pres">
      <dgm:prSet presAssocID="{577359DA-3D58-4D4F-92EF-F65494BA36B8}" presName="negativeSpace" presStyleCnt="0"/>
      <dgm:spPr/>
    </dgm:pt>
    <dgm:pt modelId="{98FD5714-57E8-BC45-A367-31902B5053F0}" type="pres">
      <dgm:prSet presAssocID="{577359DA-3D58-4D4F-92EF-F65494BA36B8}" presName="childText" presStyleLbl="conFgAcc1" presStyleIdx="5" presStyleCnt="8">
        <dgm:presLayoutVars>
          <dgm:bulletEnabled val="1"/>
        </dgm:presLayoutVars>
      </dgm:prSet>
      <dgm:spPr/>
    </dgm:pt>
    <dgm:pt modelId="{CCAF6223-AA4A-0D4A-B8EE-3993F59975B8}" type="pres">
      <dgm:prSet presAssocID="{80B0D55C-963E-BD43-A839-734419C6BDF5}" presName="spaceBetweenRectangles" presStyleCnt="0"/>
      <dgm:spPr/>
    </dgm:pt>
    <dgm:pt modelId="{C3290633-0D66-3142-867C-ADE50B012A6F}" type="pres">
      <dgm:prSet presAssocID="{7E00B76F-5EB4-9841-9DBE-27ED48984684}" presName="parentLin" presStyleCnt="0"/>
      <dgm:spPr/>
    </dgm:pt>
    <dgm:pt modelId="{92C66407-F4A0-4244-B95E-3366800E53B4}" type="pres">
      <dgm:prSet presAssocID="{7E00B76F-5EB4-9841-9DBE-27ED48984684}" presName="parentLeftMargin" presStyleLbl="node1" presStyleIdx="5" presStyleCnt="8"/>
      <dgm:spPr/>
    </dgm:pt>
    <dgm:pt modelId="{3952B977-6142-8D4B-A673-D4D2EC59E871}" type="pres">
      <dgm:prSet presAssocID="{7E00B76F-5EB4-9841-9DBE-27ED4898468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0312BEC-A13E-C44E-85A9-B18109ACBC58}" type="pres">
      <dgm:prSet presAssocID="{7E00B76F-5EB4-9841-9DBE-27ED48984684}" presName="negativeSpace" presStyleCnt="0"/>
      <dgm:spPr/>
    </dgm:pt>
    <dgm:pt modelId="{0C399AB8-B72C-B24A-9DFA-A6D83D382782}" type="pres">
      <dgm:prSet presAssocID="{7E00B76F-5EB4-9841-9DBE-27ED48984684}" presName="childText" presStyleLbl="conFgAcc1" presStyleIdx="6" presStyleCnt="8">
        <dgm:presLayoutVars>
          <dgm:bulletEnabled val="1"/>
        </dgm:presLayoutVars>
      </dgm:prSet>
      <dgm:spPr/>
    </dgm:pt>
    <dgm:pt modelId="{D30D5CD4-C208-184F-BE5D-37F79E4E8EA1}" type="pres">
      <dgm:prSet presAssocID="{553E44C9-9A31-844A-848D-46325D259375}" presName="spaceBetweenRectangles" presStyleCnt="0"/>
      <dgm:spPr/>
    </dgm:pt>
    <dgm:pt modelId="{0C135A88-CEBF-DB43-98B8-B0EB87A3B4F3}" type="pres">
      <dgm:prSet presAssocID="{E31F413D-C1A5-8248-9C92-245E4D3B193D}" presName="parentLin" presStyleCnt="0"/>
      <dgm:spPr/>
    </dgm:pt>
    <dgm:pt modelId="{0FF28FEE-25BB-874A-9C92-727C0AE08935}" type="pres">
      <dgm:prSet presAssocID="{E31F413D-C1A5-8248-9C92-245E4D3B193D}" presName="parentLeftMargin" presStyleLbl="node1" presStyleIdx="6" presStyleCnt="8"/>
      <dgm:spPr/>
    </dgm:pt>
    <dgm:pt modelId="{4A3E1F7C-F92E-4B40-86B3-480F66869E64}" type="pres">
      <dgm:prSet presAssocID="{E31F413D-C1A5-8248-9C92-245E4D3B193D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463AB5F7-8D9B-2740-806B-6B9B4F6E0AC0}" type="pres">
      <dgm:prSet presAssocID="{E31F413D-C1A5-8248-9C92-245E4D3B193D}" presName="negativeSpace" presStyleCnt="0"/>
      <dgm:spPr/>
    </dgm:pt>
    <dgm:pt modelId="{ABAAFDE5-AA0A-4D45-87F4-2836ED719BB9}" type="pres">
      <dgm:prSet presAssocID="{E31F413D-C1A5-8248-9C92-245E4D3B193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3CD34709-4DD2-F34B-86C6-9F89C6A1B5A6}" type="presOf" srcId="{2947DBF3-F050-BF48-865F-E72F128BAE15}" destId="{8B56A533-3643-0942-9A35-B7E03C01FBAA}" srcOrd="1" destOrd="0" presId="urn:microsoft.com/office/officeart/2005/8/layout/list1"/>
    <dgm:cxn modelId="{A76B9E11-1A0A-3C42-B2A9-A4FE7A4C0080}" type="presOf" srcId="{E31F413D-C1A5-8248-9C92-245E4D3B193D}" destId="{4A3E1F7C-F92E-4B40-86B3-480F66869E64}" srcOrd="1" destOrd="0" presId="urn:microsoft.com/office/officeart/2005/8/layout/list1"/>
    <dgm:cxn modelId="{0AA40212-F6AD-004C-86DC-A56258F80F9C}" type="presOf" srcId="{7464C23A-FFFD-6F49-8D2E-711AF01679F8}" destId="{11383D33-EF62-1C4E-9F11-E73527AE236B}" srcOrd="0" destOrd="0" presId="urn:microsoft.com/office/officeart/2005/8/layout/list1"/>
    <dgm:cxn modelId="{924AE026-E15B-C448-AE12-71FE56A0B98A}" srcId="{7188CDEE-B804-204F-BFA0-1896E8F414F0}" destId="{577359DA-3D58-4D4F-92EF-F65494BA36B8}" srcOrd="5" destOrd="0" parTransId="{35280283-B8F4-074B-A27E-6D31B148CDB4}" sibTransId="{80B0D55C-963E-BD43-A839-734419C6BDF5}"/>
    <dgm:cxn modelId="{187E562E-EE24-294D-BE64-C911DE7E2422}" type="presOf" srcId="{7464C23A-FFFD-6F49-8D2E-711AF01679F8}" destId="{A5689939-BA1F-8F46-96FA-02EE45C01FD3}" srcOrd="1" destOrd="0" presId="urn:microsoft.com/office/officeart/2005/8/layout/list1"/>
    <dgm:cxn modelId="{D0111E2F-8CB1-1542-9725-A9AA98496F29}" srcId="{7188CDEE-B804-204F-BFA0-1896E8F414F0}" destId="{7E00B76F-5EB4-9841-9DBE-27ED48984684}" srcOrd="6" destOrd="0" parTransId="{744C5FD0-3C4D-5B4F-8272-A82B264F5913}" sibTransId="{553E44C9-9A31-844A-848D-46325D259375}"/>
    <dgm:cxn modelId="{5FC6225E-F254-1242-812C-A4E84E7C4706}" type="presOf" srcId="{84385005-7684-4744-BEF3-C9101FC56328}" destId="{0BA36910-7D52-B14B-8093-A6576A612326}" srcOrd="1" destOrd="0" presId="urn:microsoft.com/office/officeart/2005/8/layout/list1"/>
    <dgm:cxn modelId="{A9E33543-C1D5-714A-B2E9-12D20F2878F4}" srcId="{7188CDEE-B804-204F-BFA0-1896E8F414F0}" destId="{5ECFFDAA-6C3B-AA43-A28B-91E25ED5D279}" srcOrd="4" destOrd="0" parTransId="{DF080062-B09B-FE41-88A2-0F7C1FA75D41}" sibTransId="{898206B7-D599-5747-A348-62B24A46E7DB}"/>
    <dgm:cxn modelId="{1EED246A-DDFB-B94B-A60B-E700E4B549A1}" srcId="{7188CDEE-B804-204F-BFA0-1896E8F414F0}" destId="{84385005-7684-4744-BEF3-C9101FC56328}" srcOrd="1" destOrd="0" parTransId="{82F42753-F5EA-4F43-BF06-C1669074C81B}" sibTransId="{92EE1EA0-2E64-5545-8433-68D2A5C342B7}"/>
    <dgm:cxn modelId="{2018376B-52C9-6444-B9A8-266C548F2695}" srcId="{7188CDEE-B804-204F-BFA0-1896E8F414F0}" destId="{2947DBF3-F050-BF48-865F-E72F128BAE15}" srcOrd="0" destOrd="0" parTransId="{45303835-6D25-D64F-A6E0-DAFE2EB5BB60}" sibTransId="{BD0A2DCE-6983-D945-BEDF-5C93A1AB3FF8}"/>
    <dgm:cxn modelId="{C72C6E6B-77B0-2B43-BD0B-BBB635BC8238}" srcId="{7188CDEE-B804-204F-BFA0-1896E8F414F0}" destId="{E31F413D-C1A5-8248-9C92-245E4D3B193D}" srcOrd="7" destOrd="0" parTransId="{9595943E-2996-7743-991D-A3F2701AEB30}" sibTransId="{277678F9-F528-FB44-BF36-62AF5B80AD7F}"/>
    <dgm:cxn modelId="{5B49C36B-A722-B24A-868A-9138FE6E9798}" type="presOf" srcId="{2947DBF3-F050-BF48-865F-E72F128BAE15}" destId="{444DE8C6-04C1-D440-8593-8A0F7EEF4F5D}" srcOrd="0" destOrd="0" presId="urn:microsoft.com/office/officeart/2005/8/layout/list1"/>
    <dgm:cxn modelId="{345C946E-9F60-C841-9649-506D5D878A97}" type="presOf" srcId="{577359DA-3D58-4D4F-92EF-F65494BA36B8}" destId="{BCE2E7D9-D238-BF45-B2BA-357813EF22C8}" srcOrd="1" destOrd="0" presId="urn:microsoft.com/office/officeart/2005/8/layout/list1"/>
    <dgm:cxn modelId="{F4B67D96-1FE0-4E46-99B7-5A421A774C88}" type="presOf" srcId="{7E00B76F-5EB4-9841-9DBE-27ED48984684}" destId="{3952B977-6142-8D4B-A673-D4D2EC59E871}" srcOrd="1" destOrd="0" presId="urn:microsoft.com/office/officeart/2005/8/layout/list1"/>
    <dgm:cxn modelId="{BD20D79C-0FDE-1645-8B49-6602C921E2D7}" type="presOf" srcId="{CD3A22B1-F217-6247-A00F-772E585B3B00}" destId="{EAC30441-4974-5B49-AC7D-806E0C2C596F}" srcOrd="1" destOrd="0" presId="urn:microsoft.com/office/officeart/2005/8/layout/list1"/>
    <dgm:cxn modelId="{940FE39E-28EC-E643-BD43-C23ACACE7C23}" srcId="{7188CDEE-B804-204F-BFA0-1896E8F414F0}" destId="{CD3A22B1-F217-6247-A00F-772E585B3B00}" srcOrd="3" destOrd="0" parTransId="{9EB7B5E4-CAB4-B74E-9E08-55AE39A4EE8F}" sibTransId="{DB175AA1-A048-B141-A31B-BA6CA928CE7D}"/>
    <dgm:cxn modelId="{0CBC82AB-167A-7941-81FC-9D6EE37DF95D}" type="presOf" srcId="{7E00B76F-5EB4-9841-9DBE-27ED48984684}" destId="{92C66407-F4A0-4244-B95E-3366800E53B4}" srcOrd="0" destOrd="0" presId="urn:microsoft.com/office/officeart/2005/8/layout/list1"/>
    <dgm:cxn modelId="{EA3939B3-CEC8-244A-BB7C-8648B0E0D5E4}" type="presOf" srcId="{CD3A22B1-F217-6247-A00F-772E585B3B00}" destId="{11F7855F-0A62-B54C-B51D-2325734738AA}" srcOrd="0" destOrd="0" presId="urn:microsoft.com/office/officeart/2005/8/layout/list1"/>
    <dgm:cxn modelId="{65034BCF-C671-C846-ADC4-DCF607646FF5}" type="presOf" srcId="{5ECFFDAA-6C3B-AA43-A28B-91E25ED5D279}" destId="{C8D4A22A-9118-FF49-B30B-9884ECE0B6AA}" srcOrd="0" destOrd="0" presId="urn:microsoft.com/office/officeart/2005/8/layout/list1"/>
    <dgm:cxn modelId="{D1E940DE-50F1-084C-ADE5-8CDD0AC9FD94}" type="presOf" srcId="{5ECFFDAA-6C3B-AA43-A28B-91E25ED5D279}" destId="{3CE73246-D8B3-5F42-89D0-60B181A84E07}" srcOrd="1" destOrd="0" presId="urn:microsoft.com/office/officeart/2005/8/layout/list1"/>
    <dgm:cxn modelId="{E0F817E7-2815-354B-B577-C750E4353D1F}" type="presOf" srcId="{7188CDEE-B804-204F-BFA0-1896E8F414F0}" destId="{5B8AE237-BA2E-1B43-9DFB-E4399D4F3A02}" srcOrd="0" destOrd="0" presId="urn:microsoft.com/office/officeart/2005/8/layout/list1"/>
    <dgm:cxn modelId="{246116EB-DEB6-3D44-A7D8-06EBBA824B23}" srcId="{7188CDEE-B804-204F-BFA0-1896E8F414F0}" destId="{7464C23A-FFFD-6F49-8D2E-711AF01679F8}" srcOrd="2" destOrd="0" parTransId="{D20190D0-D0E4-E941-8957-D75BB2B32B66}" sibTransId="{FCB658C0-BEB6-0649-A7EC-5D3B0342E9BE}"/>
    <dgm:cxn modelId="{C8443AFB-9E56-A244-831A-9689D3964D48}" type="presOf" srcId="{E31F413D-C1A5-8248-9C92-245E4D3B193D}" destId="{0FF28FEE-25BB-874A-9C92-727C0AE08935}" srcOrd="0" destOrd="0" presId="urn:microsoft.com/office/officeart/2005/8/layout/list1"/>
    <dgm:cxn modelId="{6E25E8FC-8152-0348-8582-89648E9DA6A9}" type="presOf" srcId="{84385005-7684-4744-BEF3-C9101FC56328}" destId="{49C7EBBB-609F-1A48-A995-3DC484A53254}" srcOrd="0" destOrd="0" presId="urn:microsoft.com/office/officeart/2005/8/layout/list1"/>
    <dgm:cxn modelId="{6EF97FFE-0D9C-3946-860F-E920E123AC69}" type="presOf" srcId="{577359DA-3D58-4D4F-92EF-F65494BA36B8}" destId="{EAAF0DF8-C85E-7244-84E3-40F36AF9A403}" srcOrd="0" destOrd="0" presId="urn:microsoft.com/office/officeart/2005/8/layout/list1"/>
    <dgm:cxn modelId="{76701427-B9A3-FF41-91BE-91753BEA7B59}" type="presParOf" srcId="{5B8AE237-BA2E-1B43-9DFB-E4399D4F3A02}" destId="{8C74CA7B-E3E6-514F-8B14-EC27F8C09C53}" srcOrd="0" destOrd="0" presId="urn:microsoft.com/office/officeart/2005/8/layout/list1"/>
    <dgm:cxn modelId="{5F19115F-0978-A547-A0B2-AB699BBAFB89}" type="presParOf" srcId="{8C74CA7B-E3E6-514F-8B14-EC27F8C09C53}" destId="{444DE8C6-04C1-D440-8593-8A0F7EEF4F5D}" srcOrd="0" destOrd="0" presId="urn:microsoft.com/office/officeart/2005/8/layout/list1"/>
    <dgm:cxn modelId="{495C6C97-F401-B14A-A409-92ADA9F910A3}" type="presParOf" srcId="{8C74CA7B-E3E6-514F-8B14-EC27F8C09C53}" destId="{8B56A533-3643-0942-9A35-B7E03C01FBAA}" srcOrd="1" destOrd="0" presId="urn:microsoft.com/office/officeart/2005/8/layout/list1"/>
    <dgm:cxn modelId="{A4929A28-1A3D-2148-B54C-2DFF5B9FEF47}" type="presParOf" srcId="{5B8AE237-BA2E-1B43-9DFB-E4399D4F3A02}" destId="{4852CED4-F20B-7F4D-847D-DFEF77A1AEDE}" srcOrd="1" destOrd="0" presId="urn:microsoft.com/office/officeart/2005/8/layout/list1"/>
    <dgm:cxn modelId="{FF9BC146-1DD9-394E-8B2F-0F7532C42497}" type="presParOf" srcId="{5B8AE237-BA2E-1B43-9DFB-E4399D4F3A02}" destId="{F8C5784C-8022-5042-AE38-70BE9EF0F84D}" srcOrd="2" destOrd="0" presId="urn:microsoft.com/office/officeart/2005/8/layout/list1"/>
    <dgm:cxn modelId="{F172528D-4FE6-004D-AB63-1B7431F2958A}" type="presParOf" srcId="{5B8AE237-BA2E-1B43-9DFB-E4399D4F3A02}" destId="{1293D997-0791-4D47-B91D-4420094F9233}" srcOrd="3" destOrd="0" presId="urn:microsoft.com/office/officeart/2005/8/layout/list1"/>
    <dgm:cxn modelId="{D66322CB-0D89-BE42-A44A-DAA51ACC5A31}" type="presParOf" srcId="{5B8AE237-BA2E-1B43-9DFB-E4399D4F3A02}" destId="{A3A239B8-C071-F24C-A418-F89EFCAA696A}" srcOrd="4" destOrd="0" presId="urn:microsoft.com/office/officeart/2005/8/layout/list1"/>
    <dgm:cxn modelId="{7C639196-1426-094B-8E4C-1F7FDB7C5E0F}" type="presParOf" srcId="{A3A239B8-C071-F24C-A418-F89EFCAA696A}" destId="{49C7EBBB-609F-1A48-A995-3DC484A53254}" srcOrd="0" destOrd="0" presId="urn:microsoft.com/office/officeart/2005/8/layout/list1"/>
    <dgm:cxn modelId="{C873ED4F-8CAB-E642-995C-1D8E6274CE6B}" type="presParOf" srcId="{A3A239B8-C071-F24C-A418-F89EFCAA696A}" destId="{0BA36910-7D52-B14B-8093-A6576A612326}" srcOrd="1" destOrd="0" presId="urn:microsoft.com/office/officeart/2005/8/layout/list1"/>
    <dgm:cxn modelId="{5BD92749-0CCA-E543-8E30-39257549E7C8}" type="presParOf" srcId="{5B8AE237-BA2E-1B43-9DFB-E4399D4F3A02}" destId="{FAF92549-7FAE-A546-86F3-72C1946CA610}" srcOrd="5" destOrd="0" presId="urn:microsoft.com/office/officeart/2005/8/layout/list1"/>
    <dgm:cxn modelId="{7CD36F50-EAF0-864C-AB04-1040F3478DE6}" type="presParOf" srcId="{5B8AE237-BA2E-1B43-9DFB-E4399D4F3A02}" destId="{5CCA0DB2-57C4-7C43-ACC8-546345378800}" srcOrd="6" destOrd="0" presId="urn:microsoft.com/office/officeart/2005/8/layout/list1"/>
    <dgm:cxn modelId="{0A5BB1E5-3623-964B-9A4A-5CA988BC165F}" type="presParOf" srcId="{5B8AE237-BA2E-1B43-9DFB-E4399D4F3A02}" destId="{D9CBD38D-5DA0-CB40-9522-91F0411570D4}" srcOrd="7" destOrd="0" presId="urn:microsoft.com/office/officeart/2005/8/layout/list1"/>
    <dgm:cxn modelId="{913B8CE0-721A-1D4D-9687-A1995F108B05}" type="presParOf" srcId="{5B8AE237-BA2E-1B43-9DFB-E4399D4F3A02}" destId="{BBD6EDD5-72D4-6049-A76C-5534551B9862}" srcOrd="8" destOrd="0" presId="urn:microsoft.com/office/officeart/2005/8/layout/list1"/>
    <dgm:cxn modelId="{97068B25-21D1-0445-BFD4-A2429EAE2FD6}" type="presParOf" srcId="{BBD6EDD5-72D4-6049-A76C-5534551B9862}" destId="{11383D33-EF62-1C4E-9F11-E73527AE236B}" srcOrd="0" destOrd="0" presId="urn:microsoft.com/office/officeart/2005/8/layout/list1"/>
    <dgm:cxn modelId="{A989163E-14BE-B94D-9EC5-6FCBDBB71DF9}" type="presParOf" srcId="{BBD6EDD5-72D4-6049-A76C-5534551B9862}" destId="{A5689939-BA1F-8F46-96FA-02EE45C01FD3}" srcOrd="1" destOrd="0" presId="urn:microsoft.com/office/officeart/2005/8/layout/list1"/>
    <dgm:cxn modelId="{03083C33-EA98-AF46-B3FF-D319CEC67930}" type="presParOf" srcId="{5B8AE237-BA2E-1B43-9DFB-E4399D4F3A02}" destId="{9B63583E-118F-AE4F-94E1-BA91CE780035}" srcOrd="9" destOrd="0" presId="urn:microsoft.com/office/officeart/2005/8/layout/list1"/>
    <dgm:cxn modelId="{580A8645-330F-2D40-A776-8849B17D97DA}" type="presParOf" srcId="{5B8AE237-BA2E-1B43-9DFB-E4399D4F3A02}" destId="{A030AD49-9A1F-6745-A7E3-F540C1B4AC28}" srcOrd="10" destOrd="0" presId="urn:microsoft.com/office/officeart/2005/8/layout/list1"/>
    <dgm:cxn modelId="{F4D49C5F-8059-D348-BD5A-E728DCA17942}" type="presParOf" srcId="{5B8AE237-BA2E-1B43-9DFB-E4399D4F3A02}" destId="{0486FCA3-3096-A848-8A45-FB55A230EDAF}" srcOrd="11" destOrd="0" presId="urn:microsoft.com/office/officeart/2005/8/layout/list1"/>
    <dgm:cxn modelId="{A788A084-3755-014C-87EF-7A30CD815A86}" type="presParOf" srcId="{5B8AE237-BA2E-1B43-9DFB-E4399D4F3A02}" destId="{4534F9A4-AF3F-4545-ACA9-214246C89193}" srcOrd="12" destOrd="0" presId="urn:microsoft.com/office/officeart/2005/8/layout/list1"/>
    <dgm:cxn modelId="{CE23F408-A471-4549-968C-C2C88FB971FE}" type="presParOf" srcId="{4534F9A4-AF3F-4545-ACA9-214246C89193}" destId="{11F7855F-0A62-B54C-B51D-2325734738AA}" srcOrd="0" destOrd="0" presId="urn:microsoft.com/office/officeart/2005/8/layout/list1"/>
    <dgm:cxn modelId="{001330AE-C764-F54B-810A-05EC00BCD902}" type="presParOf" srcId="{4534F9A4-AF3F-4545-ACA9-214246C89193}" destId="{EAC30441-4974-5B49-AC7D-806E0C2C596F}" srcOrd="1" destOrd="0" presId="urn:microsoft.com/office/officeart/2005/8/layout/list1"/>
    <dgm:cxn modelId="{D7B5EE25-679A-A44D-80CA-1433112253B6}" type="presParOf" srcId="{5B8AE237-BA2E-1B43-9DFB-E4399D4F3A02}" destId="{D477CB65-C7F3-744B-98C5-8841C61F56EB}" srcOrd="13" destOrd="0" presId="urn:microsoft.com/office/officeart/2005/8/layout/list1"/>
    <dgm:cxn modelId="{34953593-E51E-694B-99A2-2D91F050AC25}" type="presParOf" srcId="{5B8AE237-BA2E-1B43-9DFB-E4399D4F3A02}" destId="{C9331748-383F-EF45-917E-1330FDF240AD}" srcOrd="14" destOrd="0" presId="urn:microsoft.com/office/officeart/2005/8/layout/list1"/>
    <dgm:cxn modelId="{E7097EEE-9679-684B-9692-538AC01BE271}" type="presParOf" srcId="{5B8AE237-BA2E-1B43-9DFB-E4399D4F3A02}" destId="{5960ADD1-7FF2-0146-9F1B-6C5BB0BD8B0E}" srcOrd="15" destOrd="0" presId="urn:microsoft.com/office/officeart/2005/8/layout/list1"/>
    <dgm:cxn modelId="{3A5B23D0-5790-0D4A-8C16-547BE4AB041B}" type="presParOf" srcId="{5B8AE237-BA2E-1B43-9DFB-E4399D4F3A02}" destId="{300897AB-F4B5-AC46-AF12-D9DD42416572}" srcOrd="16" destOrd="0" presId="urn:microsoft.com/office/officeart/2005/8/layout/list1"/>
    <dgm:cxn modelId="{A07E81D8-4B4A-7141-8DF2-0CC33E7BB68B}" type="presParOf" srcId="{300897AB-F4B5-AC46-AF12-D9DD42416572}" destId="{C8D4A22A-9118-FF49-B30B-9884ECE0B6AA}" srcOrd="0" destOrd="0" presId="urn:microsoft.com/office/officeart/2005/8/layout/list1"/>
    <dgm:cxn modelId="{339E102D-CDFD-AA47-9B2A-91146AAF4518}" type="presParOf" srcId="{300897AB-F4B5-AC46-AF12-D9DD42416572}" destId="{3CE73246-D8B3-5F42-89D0-60B181A84E07}" srcOrd="1" destOrd="0" presId="urn:microsoft.com/office/officeart/2005/8/layout/list1"/>
    <dgm:cxn modelId="{7398D9CE-DC82-C848-89EA-33F0CA003DD8}" type="presParOf" srcId="{5B8AE237-BA2E-1B43-9DFB-E4399D4F3A02}" destId="{A766423F-80CF-CB44-90B1-52B8FFCC8233}" srcOrd="17" destOrd="0" presId="urn:microsoft.com/office/officeart/2005/8/layout/list1"/>
    <dgm:cxn modelId="{17FFA27A-F9A1-5446-8F35-2FF1732978AD}" type="presParOf" srcId="{5B8AE237-BA2E-1B43-9DFB-E4399D4F3A02}" destId="{B5C5DC38-9367-834F-9824-59ADF9E3381A}" srcOrd="18" destOrd="0" presId="urn:microsoft.com/office/officeart/2005/8/layout/list1"/>
    <dgm:cxn modelId="{4ED6C79D-BD39-F848-BFBF-7C3D90D9782C}" type="presParOf" srcId="{5B8AE237-BA2E-1B43-9DFB-E4399D4F3A02}" destId="{F0CF4778-17F0-7B4F-BD9B-5DAB867C4A97}" srcOrd="19" destOrd="0" presId="urn:microsoft.com/office/officeart/2005/8/layout/list1"/>
    <dgm:cxn modelId="{66EC1903-E7EC-E64E-95F8-28C11F86A100}" type="presParOf" srcId="{5B8AE237-BA2E-1B43-9DFB-E4399D4F3A02}" destId="{03B2558C-734D-F844-BCE0-B9F3C0575755}" srcOrd="20" destOrd="0" presId="urn:microsoft.com/office/officeart/2005/8/layout/list1"/>
    <dgm:cxn modelId="{9A079631-BD81-9F45-B94A-C76326EAB388}" type="presParOf" srcId="{03B2558C-734D-F844-BCE0-B9F3C0575755}" destId="{EAAF0DF8-C85E-7244-84E3-40F36AF9A403}" srcOrd="0" destOrd="0" presId="urn:microsoft.com/office/officeart/2005/8/layout/list1"/>
    <dgm:cxn modelId="{DF3C05D9-49F9-B941-8CFF-700CBD97EFE9}" type="presParOf" srcId="{03B2558C-734D-F844-BCE0-B9F3C0575755}" destId="{BCE2E7D9-D238-BF45-B2BA-357813EF22C8}" srcOrd="1" destOrd="0" presId="urn:microsoft.com/office/officeart/2005/8/layout/list1"/>
    <dgm:cxn modelId="{5B56B47A-5503-9748-81CE-2B8FB9775B71}" type="presParOf" srcId="{5B8AE237-BA2E-1B43-9DFB-E4399D4F3A02}" destId="{B12F3197-4DD6-E243-A4F5-269FEA81B38D}" srcOrd="21" destOrd="0" presId="urn:microsoft.com/office/officeart/2005/8/layout/list1"/>
    <dgm:cxn modelId="{64AB5FF4-2DBE-0049-8AEF-0D80240652B0}" type="presParOf" srcId="{5B8AE237-BA2E-1B43-9DFB-E4399D4F3A02}" destId="{98FD5714-57E8-BC45-A367-31902B5053F0}" srcOrd="22" destOrd="0" presId="urn:microsoft.com/office/officeart/2005/8/layout/list1"/>
    <dgm:cxn modelId="{946713FC-66B7-034E-A86F-1071094D9226}" type="presParOf" srcId="{5B8AE237-BA2E-1B43-9DFB-E4399D4F3A02}" destId="{CCAF6223-AA4A-0D4A-B8EE-3993F59975B8}" srcOrd="23" destOrd="0" presId="urn:microsoft.com/office/officeart/2005/8/layout/list1"/>
    <dgm:cxn modelId="{F6368CE4-856D-F843-942B-551B0B4AD879}" type="presParOf" srcId="{5B8AE237-BA2E-1B43-9DFB-E4399D4F3A02}" destId="{C3290633-0D66-3142-867C-ADE50B012A6F}" srcOrd="24" destOrd="0" presId="urn:microsoft.com/office/officeart/2005/8/layout/list1"/>
    <dgm:cxn modelId="{5714DBE0-3CD5-1448-9205-06D9A8498221}" type="presParOf" srcId="{C3290633-0D66-3142-867C-ADE50B012A6F}" destId="{92C66407-F4A0-4244-B95E-3366800E53B4}" srcOrd="0" destOrd="0" presId="urn:microsoft.com/office/officeart/2005/8/layout/list1"/>
    <dgm:cxn modelId="{BE0AC095-2464-2046-8F57-A8815856DA24}" type="presParOf" srcId="{C3290633-0D66-3142-867C-ADE50B012A6F}" destId="{3952B977-6142-8D4B-A673-D4D2EC59E871}" srcOrd="1" destOrd="0" presId="urn:microsoft.com/office/officeart/2005/8/layout/list1"/>
    <dgm:cxn modelId="{E87BD45F-7140-5C4C-A3D4-4CDCA6ED7D08}" type="presParOf" srcId="{5B8AE237-BA2E-1B43-9DFB-E4399D4F3A02}" destId="{90312BEC-A13E-C44E-85A9-B18109ACBC58}" srcOrd="25" destOrd="0" presId="urn:microsoft.com/office/officeart/2005/8/layout/list1"/>
    <dgm:cxn modelId="{6293C9B8-B59D-8D47-A111-4E447179919F}" type="presParOf" srcId="{5B8AE237-BA2E-1B43-9DFB-E4399D4F3A02}" destId="{0C399AB8-B72C-B24A-9DFA-A6D83D382782}" srcOrd="26" destOrd="0" presId="urn:microsoft.com/office/officeart/2005/8/layout/list1"/>
    <dgm:cxn modelId="{5847C7A1-ECE7-6B45-BFF9-257F44A0C5D4}" type="presParOf" srcId="{5B8AE237-BA2E-1B43-9DFB-E4399D4F3A02}" destId="{D30D5CD4-C208-184F-BE5D-37F79E4E8EA1}" srcOrd="27" destOrd="0" presId="urn:microsoft.com/office/officeart/2005/8/layout/list1"/>
    <dgm:cxn modelId="{D32CA270-A18E-BB43-A000-8AEE625CE931}" type="presParOf" srcId="{5B8AE237-BA2E-1B43-9DFB-E4399D4F3A02}" destId="{0C135A88-CEBF-DB43-98B8-B0EB87A3B4F3}" srcOrd="28" destOrd="0" presId="urn:microsoft.com/office/officeart/2005/8/layout/list1"/>
    <dgm:cxn modelId="{4ABA43B4-3C11-9C43-82A9-54D096295935}" type="presParOf" srcId="{0C135A88-CEBF-DB43-98B8-B0EB87A3B4F3}" destId="{0FF28FEE-25BB-874A-9C92-727C0AE08935}" srcOrd="0" destOrd="0" presId="urn:microsoft.com/office/officeart/2005/8/layout/list1"/>
    <dgm:cxn modelId="{BCF95C73-44D2-8E48-B372-882635B031DB}" type="presParOf" srcId="{0C135A88-CEBF-DB43-98B8-B0EB87A3B4F3}" destId="{4A3E1F7C-F92E-4B40-86B3-480F66869E64}" srcOrd="1" destOrd="0" presId="urn:microsoft.com/office/officeart/2005/8/layout/list1"/>
    <dgm:cxn modelId="{C16BA135-7075-C84A-964B-5DC7E765D53C}" type="presParOf" srcId="{5B8AE237-BA2E-1B43-9DFB-E4399D4F3A02}" destId="{463AB5F7-8D9B-2740-806B-6B9B4F6E0AC0}" srcOrd="29" destOrd="0" presId="urn:microsoft.com/office/officeart/2005/8/layout/list1"/>
    <dgm:cxn modelId="{740F2D30-CE13-6945-97C7-89F16CB7BE53}" type="presParOf" srcId="{5B8AE237-BA2E-1B43-9DFB-E4399D4F3A02}" destId="{ABAAFDE5-AA0A-4D45-87F4-2836ED719BB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66AC0-6E0C-9644-AE14-D8C385F679BB}" type="doc">
      <dgm:prSet loTypeId="urn:microsoft.com/office/officeart/2005/8/layout/chevron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D6B0414-ACDE-4548-8331-611748D4D15E}">
      <dgm:prSet phldrT="[Text]"/>
      <dgm:spPr/>
      <dgm:t>
        <a:bodyPr/>
        <a:lstStyle/>
        <a:p>
          <a:r>
            <a:rPr lang="en-GB" b="1" dirty="0"/>
            <a:t>Year 1 &amp; 2</a:t>
          </a:r>
        </a:p>
      </dgm:t>
    </dgm:pt>
    <dgm:pt modelId="{F59FFF75-59F3-CC44-849C-7D6060FA6A31}" type="parTrans" cxnId="{9DF63054-C4EE-4E4B-B5F6-A0A55FD184A3}">
      <dgm:prSet/>
      <dgm:spPr/>
      <dgm:t>
        <a:bodyPr/>
        <a:lstStyle/>
        <a:p>
          <a:endParaRPr lang="en-GB"/>
        </a:p>
      </dgm:t>
    </dgm:pt>
    <dgm:pt modelId="{42820D62-AA78-3444-B1C8-30BFED7835C9}" type="sibTrans" cxnId="{9DF63054-C4EE-4E4B-B5F6-A0A55FD184A3}">
      <dgm:prSet/>
      <dgm:spPr/>
      <dgm:t>
        <a:bodyPr/>
        <a:lstStyle/>
        <a:p>
          <a:endParaRPr lang="en-GB"/>
        </a:p>
      </dgm:t>
    </dgm:pt>
    <dgm:pt modelId="{49EB8565-DAB0-CA45-B68B-D3E1A95BB60E}">
      <dgm:prSet phldrT="[Text]"/>
      <dgm:spPr/>
      <dgm:t>
        <a:bodyPr/>
        <a:lstStyle/>
        <a:p>
          <a:r>
            <a:rPr lang="en-GB" dirty="0"/>
            <a:t>Children &amp; Young People / Learning Disabilities / Neurodiversity </a:t>
          </a:r>
          <a:r>
            <a:rPr lang="en-GB"/>
            <a:t>/ Health /Adults through the life span</a:t>
          </a:r>
          <a:endParaRPr lang="en-GB" dirty="0"/>
        </a:p>
      </dgm:t>
    </dgm:pt>
    <dgm:pt modelId="{449BD21C-FA6E-C249-8B02-DBF9C2803ED2}" type="parTrans" cxnId="{456031B9-4CC7-ED46-8D73-142CF37DE7CE}">
      <dgm:prSet/>
      <dgm:spPr/>
      <dgm:t>
        <a:bodyPr/>
        <a:lstStyle/>
        <a:p>
          <a:endParaRPr lang="en-GB"/>
        </a:p>
      </dgm:t>
    </dgm:pt>
    <dgm:pt modelId="{AD7CD664-156D-8B4B-AE74-F2A4603D7A41}" type="sibTrans" cxnId="{456031B9-4CC7-ED46-8D73-142CF37DE7CE}">
      <dgm:prSet/>
      <dgm:spPr/>
      <dgm:t>
        <a:bodyPr/>
        <a:lstStyle/>
        <a:p>
          <a:endParaRPr lang="en-GB"/>
        </a:p>
      </dgm:t>
    </dgm:pt>
    <dgm:pt modelId="{52F69BC1-6EB0-D44F-81C7-9CA87B7A542C}">
      <dgm:prSet phldrT="[Text]"/>
      <dgm:spPr/>
      <dgm:t>
        <a:bodyPr/>
        <a:lstStyle/>
        <a:p>
          <a:r>
            <a:rPr lang="en-GB" b="1"/>
            <a:t>Year 3</a:t>
          </a:r>
        </a:p>
      </dgm:t>
    </dgm:pt>
    <dgm:pt modelId="{1D49A6B0-E607-FB4A-8D8B-5FD70DF20D08}" type="parTrans" cxnId="{9B110F56-2014-0C47-B74F-3F440A775127}">
      <dgm:prSet/>
      <dgm:spPr/>
      <dgm:t>
        <a:bodyPr/>
        <a:lstStyle/>
        <a:p>
          <a:endParaRPr lang="en-GB"/>
        </a:p>
      </dgm:t>
    </dgm:pt>
    <dgm:pt modelId="{DB375F54-1849-EC49-BFBD-9BFD730CC640}" type="sibTrans" cxnId="{9B110F56-2014-0C47-B74F-3F440A775127}">
      <dgm:prSet/>
      <dgm:spPr/>
      <dgm:t>
        <a:bodyPr/>
        <a:lstStyle/>
        <a:p>
          <a:endParaRPr lang="en-GB"/>
        </a:p>
      </dgm:t>
    </dgm:pt>
    <dgm:pt modelId="{FBF2D262-47F1-594A-9F86-9B547C472C2D}">
      <dgm:prSet phldrT="[Text]"/>
      <dgm:spPr/>
      <dgm:t>
        <a:bodyPr/>
        <a:lstStyle/>
        <a:p>
          <a:r>
            <a:rPr lang="en-GB"/>
            <a:t>Consolidation</a:t>
          </a:r>
        </a:p>
      </dgm:t>
    </dgm:pt>
    <dgm:pt modelId="{CAB02331-343D-CD47-A489-04C0CD19A06B}" type="parTrans" cxnId="{C0311E38-671B-B24B-A870-893EF9497BC1}">
      <dgm:prSet/>
      <dgm:spPr/>
      <dgm:t>
        <a:bodyPr/>
        <a:lstStyle/>
        <a:p>
          <a:endParaRPr lang="en-GB"/>
        </a:p>
      </dgm:t>
    </dgm:pt>
    <dgm:pt modelId="{51251F9B-C023-4D41-A6E0-1993F89099B9}" type="sibTrans" cxnId="{C0311E38-671B-B24B-A870-893EF9497BC1}">
      <dgm:prSet/>
      <dgm:spPr/>
      <dgm:t>
        <a:bodyPr/>
        <a:lstStyle/>
        <a:p>
          <a:endParaRPr lang="en-GB"/>
        </a:p>
      </dgm:t>
    </dgm:pt>
    <dgm:pt modelId="{E6CDB955-B3DF-464E-8398-9BAB20028BE2}">
      <dgm:prSet phldrT="[Text]"/>
      <dgm:spPr/>
      <dgm:t>
        <a:bodyPr/>
        <a:lstStyle/>
        <a:p>
          <a:r>
            <a:rPr lang="en-GB"/>
            <a:t>Preparation for qualified practice</a:t>
          </a:r>
        </a:p>
      </dgm:t>
    </dgm:pt>
    <dgm:pt modelId="{5B47479B-CFC5-9347-94C4-0200CA5CD27A}" type="parTrans" cxnId="{FD560CEA-4C85-F444-9E97-80ADEF02D18B}">
      <dgm:prSet/>
      <dgm:spPr/>
      <dgm:t>
        <a:bodyPr/>
        <a:lstStyle/>
        <a:p>
          <a:endParaRPr lang="en-GB"/>
        </a:p>
      </dgm:t>
    </dgm:pt>
    <dgm:pt modelId="{6950570F-0B63-9341-A1C4-594A54FFFEFE}" type="sibTrans" cxnId="{FD560CEA-4C85-F444-9E97-80ADEF02D18B}">
      <dgm:prSet/>
      <dgm:spPr/>
      <dgm:t>
        <a:bodyPr/>
        <a:lstStyle/>
        <a:p>
          <a:endParaRPr lang="en-GB"/>
        </a:p>
      </dgm:t>
    </dgm:pt>
    <dgm:pt modelId="{FD778EF8-EE32-6842-981F-35A2268E446E}">
      <dgm:prSet phldrT="[Text]"/>
      <dgm:spPr/>
      <dgm:t>
        <a:bodyPr/>
        <a:lstStyle/>
        <a:p>
          <a:r>
            <a:rPr lang="en-GB"/>
            <a:t>Specialisation </a:t>
          </a:r>
        </a:p>
      </dgm:t>
    </dgm:pt>
    <dgm:pt modelId="{899D1367-F93C-BB4A-95BB-0F0D5C732660}" type="parTrans" cxnId="{88D88D06-5749-2347-909D-ABD52F563A72}">
      <dgm:prSet/>
      <dgm:spPr/>
      <dgm:t>
        <a:bodyPr/>
        <a:lstStyle/>
        <a:p>
          <a:endParaRPr lang="en-GB"/>
        </a:p>
      </dgm:t>
    </dgm:pt>
    <dgm:pt modelId="{EAFE1092-89A9-B340-8AD7-971CE46F1ABC}" type="sibTrans" cxnId="{88D88D06-5749-2347-909D-ABD52F563A72}">
      <dgm:prSet/>
      <dgm:spPr/>
      <dgm:t>
        <a:bodyPr/>
        <a:lstStyle/>
        <a:p>
          <a:endParaRPr lang="en-GB"/>
        </a:p>
      </dgm:t>
    </dgm:pt>
    <dgm:pt modelId="{8F51683C-FE42-6F45-AA71-C9B43508924F}" type="pres">
      <dgm:prSet presAssocID="{13E66AC0-6E0C-9644-AE14-D8C385F679BB}" presName="linearFlow" presStyleCnt="0">
        <dgm:presLayoutVars>
          <dgm:dir/>
          <dgm:animLvl val="lvl"/>
          <dgm:resizeHandles val="exact"/>
        </dgm:presLayoutVars>
      </dgm:prSet>
      <dgm:spPr/>
    </dgm:pt>
    <dgm:pt modelId="{8D9430B9-4613-B149-A20B-E4631E9A94CA}" type="pres">
      <dgm:prSet presAssocID="{9D6B0414-ACDE-4548-8331-611748D4D15E}" presName="composite" presStyleCnt="0"/>
      <dgm:spPr/>
    </dgm:pt>
    <dgm:pt modelId="{C153332D-358F-0D4B-9718-CB4683808169}" type="pres">
      <dgm:prSet presAssocID="{9D6B0414-ACDE-4548-8331-611748D4D15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9FB0590-BA18-374F-99D1-253693BFAC21}" type="pres">
      <dgm:prSet presAssocID="{9D6B0414-ACDE-4548-8331-611748D4D15E}" presName="descendantText" presStyleLbl="alignAcc1" presStyleIdx="0" presStyleCnt="2">
        <dgm:presLayoutVars>
          <dgm:bulletEnabled val="1"/>
        </dgm:presLayoutVars>
      </dgm:prSet>
      <dgm:spPr/>
    </dgm:pt>
    <dgm:pt modelId="{F3F395B6-A249-7645-BF82-4253DD9020E5}" type="pres">
      <dgm:prSet presAssocID="{42820D62-AA78-3444-B1C8-30BFED7835C9}" presName="sp" presStyleCnt="0"/>
      <dgm:spPr/>
    </dgm:pt>
    <dgm:pt modelId="{FFEFB528-8CD2-B04F-AD15-B27D1BCB3E45}" type="pres">
      <dgm:prSet presAssocID="{52F69BC1-6EB0-D44F-81C7-9CA87B7A542C}" presName="composite" presStyleCnt="0"/>
      <dgm:spPr/>
    </dgm:pt>
    <dgm:pt modelId="{6F415659-390A-8844-B3FD-24881CD75DFE}" type="pres">
      <dgm:prSet presAssocID="{52F69BC1-6EB0-D44F-81C7-9CA87B7A542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992A0A4-B9D2-804C-8AF2-78C9A099C146}" type="pres">
      <dgm:prSet presAssocID="{52F69BC1-6EB0-D44F-81C7-9CA87B7A54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8D88D06-5749-2347-909D-ABD52F563A72}" srcId="{52F69BC1-6EB0-D44F-81C7-9CA87B7A542C}" destId="{FD778EF8-EE32-6842-981F-35A2268E446E}" srcOrd="1" destOrd="0" parTransId="{899D1367-F93C-BB4A-95BB-0F0D5C732660}" sibTransId="{EAFE1092-89A9-B340-8AD7-971CE46F1ABC}"/>
    <dgm:cxn modelId="{73123337-74F9-0F47-BF98-CDA61AC31466}" type="presOf" srcId="{52F69BC1-6EB0-D44F-81C7-9CA87B7A542C}" destId="{6F415659-390A-8844-B3FD-24881CD75DFE}" srcOrd="0" destOrd="0" presId="urn:microsoft.com/office/officeart/2005/8/layout/chevron2"/>
    <dgm:cxn modelId="{C0311E38-671B-B24B-A870-893EF9497BC1}" srcId="{52F69BC1-6EB0-D44F-81C7-9CA87B7A542C}" destId="{FBF2D262-47F1-594A-9F86-9B547C472C2D}" srcOrd="0" destOrd="0" parTransId="{CAB02331-343D-CD47-A489-04C0CD19A06B}" sibTransId="{51251F9B-C023-4D41-A6E0-1993F89099B9}"/>
    <dgm:cxn modelId="{89EB5E4D-B85C-EF4D-AF44-A0A5BD0365EF}" type="presOf" srcId="{FD778EF8-EE32-6842-981F-35A2268E446E}" destId="{3992A0A4-B9D2-804C-8AF2-78C9A099C146}" srcOrd="0" destOrd="1" presId="urn:microsoft.com/office/officeart/2005/8/layout/chevron2"/>
    <dgm:cxn modelId="{9DF63054-C4EE-4E4B-B5F6-A0A55FD184A3}" srcId="{13E66AC0-6E0C-9644-AE14-D8C385F679BB}" destId="{9D6B0414-ACDE-4548-8331-611748D4D15E}" srcOrd="0" destOrd="0" parTransId="{F59FFF75-59F3-CC44-849C-7D6060FA6A31}" sibTransId="{42820D62-AA78-3444-B1C8-30BFED7835C9}"/>
    <dgm:cxn modelId="{9B110F56-2014-0C47-B74F-3F440A775127}" srcId="{13E66AC0-6E0C-9644-AE14-D8C385F679BB}" destId="{52F69BC1-6EB0-D44F-81C7-9CA87B7A542C}" srcOrd="1" destOrd="0" parTransId="{1D49A6B0-E607-FB4A-8D8B-5FD70DF20D08}" sibTransId="{DB375F54-1849-EC49-BFBD-9BFD730CC640}"/>
    <dgm:cxn modelId="{59D8FC78-5414-C44D-A2AF-CFB281861292}" type="presOf" srcId="{49EB8565-DAB0-CA45-B68B-D3E1A95BB60E}" destId="{A9FB0590-BA18-374F-99D1-253693BFAC21}" srcOrd="0" destOrd="0" presId="urn:microsoft.com/office/officeart/2005/8/layout/chevron2"/>
    <dgm:cxn modelId="{456031B9-4CC7-ED46-8D73-142CF37DE7CE}" srcId="{9D6B0414-ACDE-4548-8331-611748D4D15E}" destId="{49EB8565-DAB0-CA45-B68B-D3E1A95BB60E}" srcOrd="0" destOrd="0" parTransId="{449BD21C-FA6E-C249-8B02-DBF9C2803ED2}" sibTransId="{AD7CD664-156D-8B4B-AE74-F2A4603D7A41}"/>
    <dgm:cxn modelId="{1D33E5BE-7BAB-D346-B4D4-A455E1855960}" type="presOf" srcId="{9D6B0414-ACDE-4548-8331-611748D4D15E}" destId="{C153332D-358F-0D4B-9718-CB4683808169}" srcOrd="0" destOrd="0" presId="urn:microsoft.com/office/officeart/2005/8/layout/chevron2"/>
    <dgm:cxn modelId="{2F5B24D6-6886-234E-A380-9DB30B053396}" type="presOf" srcId="{E6CDB955-B3DF-464E-8398-9BAB20028BE2}" destId="{3992A0A4-B9D2-804C-8AF2-78C9A099C146}" srcOrd="0" destOrd="2" presId="urn:microsoft.com/office/officeart/2005/8/layout/chevron2"/>
    <dgm:cxn modelId="{9A052BDC-3250-6843-953C-A1751C9F8BC4}" type="presOf" srcId="{FBF2D262-47F1-594A-9F86-9B547C472C2D}" destId="{3992A0A4-B9D2-804C-8AF2-78C9A099C146}" srcOrd="0" destOrd="0" presId="urn:microsoft.com/office/officeart/2005/8/layout/chevron2"/>
    <dgm:cxn modelId="{283241E3-7468-BF4D-A827-457E79EFDA7B}" type="presOf" srcId="{13E66AC0-6E0C-9644-AE14-D8C385F679BB}" destId="{8F51683C-FE42-6F45-AA71-C9B43508924F}" srcOrd="0" destOrd="0" presId="urn:microsoft.com/office/officeart/2005/8/layout/chevron2"/>
    <dgm:cxn modelId="{FD560CEA-4C85-F444-9E97-80ADEF02D18B}" srcId="{52F69BC1-6EB0-D44F-81C7-9CA87B7A542C}" destId="{E6CDB955-B3DF-464E-8398-9BAB20028BE2}" srcOrd="2" destOrd="0" parTransId="{5B47479B-CFC5-9347-94C4-0200CA5CD27A}" sibTransId="{6950570F-0B63-9341-A1C4-594A54FFFEFE}"/>
    <dgm:cxn modelId="{266C9523-BB77-984B-92F4-922A36C2172C}" type="presParOf" srcId="{8F51683C-FE42-6F45-AA71-C9B43508924F}" destId="{8D9430B9-4613-B149-A20B-E4631E9A94CA}" srcOrd="0" destOrd="0" presId="urn:microsoft.com/office/officeart/2005/8/layout/chevron2"/>
    <dgm:cxn modelId="{856874C4-CD4C-3846-A55F-56BD2FCBC67C}" type="presParOf" srcId="{8D9430B9-4613-B149-A20B-E4631E9A94CA}" destId="{C153332D-358F-0D4B-9718-CB4683808169}" srcOrd="0" destOrd="0" presId="urn:microsoft.com/office/officeart/2005/8/layout/chevron2"/>
    <dgm:cxn modelId="{77B70E64-D2FD-8746-AF81-AAF5D3244513}" type="presParOf" srcId="{8D9430B9-4613-B149-A20B-E4631E9A94CA}" destId="{A9FB0590-BA18-374F-99D1-253693BFAC21}" srcOrd="1" destOrd="0" presId="urn:microsoft.com/office/officeart/2005/8/layout/chevron2"/>
    <dgm:cxn modelId="{9F9B5BF7-D236-7A40-BA13-7330B9B9DC6C}" type="presParOf" srcId="{8F51683C-FE42-6F45-AA71-C9B43508924F}" destId="{F3F395B6-A249-7645-BF82-4253DD9020E5}" srcOrd="1" destOrd="0" presId="urn:microsoft.com/office/officeart/2005/8/layout/chevron2"/>
    <dgm:cxn modelId="{95F041AB-2751-B343-A034-927BAE645D08}" type="presParOf" srcId="{8F51683C-FE42-6F45-AA71-C9B43508924F}" destId="{FFEFB528-8CD2-B04F-AD15-B27D1BCB3E45}" srcOrd="2" destOrd="0" presId="urn:microsoft.com/office/officeart/2005/8/layout/chevron2"/>
    <dgm:cxn modelId="{10C8757C-9104-3B46-8B3C-9EDFADF438D1}" type="presParOf" srcId="{FFEFB528-8CD2-B04F-AD15-B27D1BCB3E45}" destId="{6F415659-390A-8844-B3FD-24881CD75DFE}" srcOrd="0" destOrd="0" presId="urn:microsoft.com/office/officeart/2005/8/layout/chevron2"/>
    <dgm:cxn modelId="{EAEEC4F5-5393-A942-AF79-A5814FAFABE4}" type="presParOf" srcId="{FFEFB528-8CD2-B04F-AD15-B27D1BCB3E45}" destId="{3992A0A4-B9D2-804C-8AF2-78C9A099C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5784C-8022-5042-AE38-70BE9EF0F84D}">
      <dsp:nvSpPr>
        <dsp:cNvPr id="0" name=""/>
        <dsp:cNvSpPr/>
      </dsp:nvSpPr>
      <dsp:spPr>
        <a:xfrm>
          <a:off x="0" y="3083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6A533-3643-0942-9A35-B7E03C01FBAA}">
      <dsp:nvSpPr>
        <dsp:cNvPr id="0" name=""/>
        <dsp:cNvSpPr/>
      </dsp:nvSpPr>
      <dsp:spPr>
        <a:xfrm>
          <a:off x="345025" y="86970"/>
          <a:ext cx="483035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Child</a:t>
          </a:r>
        </a:p>
      </dsp:txBody>
      <dsp:txXfrm>
        <a:off x="366641" y="108586"/>
        <a:ext cx="4787126" cy="399568"/>
      </dsp:txXfrm>
    </dsp:sp>
    <dsp:sp modelId="{5CCA0DB2-57C4-7C43-ACC8-546345378800}">
      <dsp:nvSpPr>
        <dsp:cNvPr id="0" name=""/>
        <dsp:cNvSpPr/>
      </dsp:nvSpPr>
      <dsp:spPr>
        <a:xfrm>
          <a:off x="0" y="9887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36910-7D52-B14B-8093-A6576A612326}">
      <dsp:nvSpPr>
        <dsp:cNvPr id="0" name=""/>
        <dsp:cNvSpPr/>
      </dsp:nvSpPr>
      <dsp:spPr>
        <a:xfrm>
          <a:off x="345025" y="767370"/>
          <a:ext cx="483035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Adult/Older Adult</a:t>
          </a:r>
        </a:p>
      </dsp:txBody>
      <dsp:txXfrm>
        <a:off x="366641" y="788986"/>
        <a:ext cx="4787126" cy="399568"/>
      </dsp:txXfrm>
    </dsp:sp>
    <dsp:sp modelId="{A030AD49-9A1F-6745-A7E3-F540C1B4AC28}">
      <dsp:nvSpPr>
        <dsp:cNvPr id="0" name=""/>
        <dsp:cNvSpPr/>
      </dsp:nvSpPr>
      <dsp:spPr>
        <a:xfrm>
          <a:off x="0" y="16691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89939-BA1F-8F46-96FA-02EE45C01FD3}">
      <dsp:nvSpPr>
        <dsp:cNvPr id="0" name=""/>
        <dsp:cNvSpPr/>
      </dsp:nvSpPr>
      <dsp:spPr>
        <a:xfrm>
          <a:off x="345025" y="1447770"/>
          <a:ext cx="4830358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Specialist Therapeutic Modalities...</a:t>
          </a:r>
        </a:p>
      </dsp:txBody>
      <dsp:txXfrm>
        <a:off x="366641" y="1469386"/>
        <a:ext cx="4787126" cy="399568"/>
      </dsp:txXfrm>
    </dsp:sp>
    <dsp:sp modelId="{C9331748-383F-EF45-917E-1330FDF240AD}">
      <dsp:nvSpPr>
        <dsp:cNvPr id="0" name=""/>
        <dsp:cNvSpPr/>
      </dsp:nvSpPr>
      <dsp:spPr>
        <a:xfrm>
          <a:off x="0" y="23495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30441-4974-5B49-AC7D-806E0C2C596F}">
      <dsp:nvSpPr>
        <dsp:cNvPr id="0" name=""/>
        <dsp:cNvSpPr/>
      </dsp:nvSpPr>
      <dsp:spPr>
        <a:xfrm>
          <a:off x="345025" y="2128170"/>
          <a:ext cx="483035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Learning Disabilities</a:t>
          </a:r>
        </a:p>
      </dsp:txBody>
      <dsp:txXfrm>
        <a:off x="366641" y="2149786"/>
        <a:ext cx="4787126" cy="399568"/>
      </dsp:txXfrm>
    </dsp:sp>
    <dsp:sp modelId="{B5C5DC38-9367-834F-9824-59ADF9E3381A}">
      <dsp:nvSpPr>
        <dsp:cNvPr id="0" name=""/>
        <dsp:cNvSpPr/>
      </dsp:nvSpPr>
      <dsp:spPr>
        <a:xfrm>
          <a:off x="0" y="30299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73246-D8B3-5F42-89D0-60B181A84E07}">
      <dsp:nvSpPr>
        <dsp:cNvPr id="0" name=""/>
        <dsp:cNvSpPr/>
      </dsp:nvSpPr>
      <dsp:spPr>
        <a:xfrm>
          <a:off x="345025" y="2808570"/>
          <a:ext cx="4830358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Neuro</a:t>
          </a:r>
        </a:p>
      </dsp:txBody>
      <dsp:txXfrm>
        <a:off x="366641" y="2830186"/>
        <a:ext cx="4787126" cy="399568"/>
      </dsp:txXfrm>
    </dsp:sp>
    <dsp:sp modelId="{98FD5714-57E8-BC45-A367-31902B5053F0}">
      <dsp:nvSpPr>
        <dsp:cNvPr id="0" name=""/>
        <dsp:cNvSpPr/>
      </dsp:nvSpPr>
      <dsp:spPr>
        <a:xfrm>
          <a:off x="0" y="37103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2E7D9-D238-BF45-B2BA-357813EF22C8}">
      <dsp:nvSpPr>
        <dsp:cNvPr id="0" name=""/>
        <dsp:cNvSpPr/>
      </dsp:nvSpPr>
      <dsp:spPr>
        <a:xfrm>
          <a:off x="345025" y="3488970"/>
          <a:ext cx="483035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Health</a:t>
          </a:r>
        </a:p>
      </dsp:txBody>
      <dsp:txXfrm>
        <a:off x="366641" y="3510586"/>
        <a:ext cx="4787126" cy="399568"/>
      </dsp:txXfrm>
    </dsp:sp>
    <dsp:sp modelId="{0C399AB8-B72C-B24A-9DFA-A6D83D382782}">
      <dsp:nvSpPr>
        <dsp:cNvPr id="0" name=""/>
        <dsp:cNvSpPr/>
      </dsp:nvSpPr>
      <dsp:spPr>
        <a:xfrm>
          <a:off x="0" y="43907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2B977-6142-8D4B-A673-D4D2EC59E871}">
      <dsp:nvSpPr>
        <dsp:cNvPr id="0" name=""/>
        <dsp:cNvSpPr/>
      </dsp:nvSpPr>
      <dsp:spPr>
        <a:xfrm>
          <a:off x="345025" y="4169370"/>
          <a:ext cx="483035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Forensic</a:t>
          </a:r>
        </a:p>
      </dsp:txBody>
      <dsp:txXfrm>
        <a:off x="366641" y="4190986"/>
        <a:ext cx="4787126" cy="399568"/>
      </dsp:txXfrm>
    </dsp:sp>
    <dsp:sp modelId="{ABAAFDE5-AA0A-4D45-87F4-2836ED719BB9}">
      <dsp:nvSpPr>
        <dsp:cNvPr id="0" name=""/>
        <dsp:cNvSpPr/>
      </dsp:nvSpPr>
      <dsp:spPr>
        <a:xfrm>
          <a:off x="0" y="50711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E1F7C-F92E-4B40-86B3-480F66869E64}">
      <dsp:nvSpPr>
        <dsp:cNvPr id="0" name=""/>
        <dsp:cNvSpPr/>
      </dsp:nvSpPr>
      <dsp:spPr>
        <a:xfrm>
          <a:off x="345025" y="4849770"/>
          <a:ext cx="4830358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Other specialties...</a:t>
          </a:r>
        </a:p>
      </dsp:txBody>
      <dsp:txXfrm>
        <a:off x="366641" y="4871386"/>
        <a:ext cx="478712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3332D-358F-0D4B-9718-CB4683808169}">
      <dsp:nvSpPr>
        <dsp:cNvPr id="0" name=""/>
        <dsp:cNvSpPr/>
      </dsp:nvSpPr>
      <dsp:spPr>
        <a:xfrm rot="5400000">
          <a:off x="-347480" y="349764"/>
          <a:ext cx="2316539" cy="16215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Year 1 &amp; 2</a:t>
          </a:r>
        </a:p>
      </dsp:txBody>
      <dsp:txXfrm rot="-5400000">
        <a:off x="2" y="813072"/>
        <a:ext cx="1621577" cy="694962"/>
      </dsp:txXfrm>
    </dsp:sp>
    <dsp:sp modelId="{A9FB0590-BA18-374F-99D1-253693BFAC21}">
      <dsp:nvSpPr>
        <dsp:cNvPr id="0" name=""/>
        <dsp:cNvSpPr/>
      </dsp:nvSpPr>
      <dsp:spPr>
        <a:xfrm rot="5400000">
          <a:off x="5315713" y="-3691851"/>
          <a:ext cx="1505750" cy="8894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Children &amp; Young People / Learning Disabilities / Neurodiversity </a:t>
          </a:r>
          <a:r>
            <a:rPr lang="en-GB" sz="2800" kern="1200"/>
            <a:t>/ Health /Adults through the life span</a:t>
          </a:r>
          <a:endParaRPr lang="en-GB" sz="2800" kern="1200" dirty="0"/>
        </a:p>
      </dsp:txBody>
      <dsp:txXfrm rot="-5400000">
        <a:off x="1621578" y="75789"/>
        <a:ext cx="8820517" cy="1358740"/>
      </dsp:txXfrm>
    </dsp:sp>
    <dsp:sp modelId="{6F415659-390A-8844-B3FD-24881CD75DFE}">
      <dsp:nvSpPr>
        <dsp:cNvPr id="0" name=""/>
        <dsp:cNvSpPr/>
      </dsp:nvSpPr>
      <dsp:spPr>
        <a:xfrm rot="5400000">
          <a:off x="-347480" y="2381201"/>
          <a:ext cx="2316539" cy="16215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/>
            <a:t>Year 3</a:t>
          </a:r>
        </a:p>
      </dsp:txBody>
      <dsp:txXfrm rot="-5400000">
        <a:off x="2" y="2844509"/>
        <a:ext cx="1621577" cy="694962"/>
      </dsp:txXfrm>
    </dsp:sp>
    <dsp:sp modelId="{3992A0A4-B9D2-804C-8AF2-78C9A099C146}">
      <dsp:nvSpPr>
        <dsp:cNvPr id="0" name=""/>
        <dsp:cNvSpPr/>
      </dsp:nvSpPr>
      <dsp:spPr>
        <a:xfrm rot="5400000">
          <a:off x="5315713" y="-1660415"/>
          <a:ext cx="1505750" cy="8894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Consolidation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Specialisation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Preparation for qualified practice</a:t>
          </a:r>
        </a:p>
      </dsp:txBody>
      <dsp:txXfrm rot="-5400000">
        <a:off x="1621578" y="2107225"/>
        <a:ext cx="8820517" cy="135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8A81C-E88D-C645-BE97-7F810A63E8D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E058F-1058-6C44-9F2D-54D2B64BB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r" eaLnBrk="1" hangingPunct="1"/>
            <a:fld id="{51A182FE-1AC9-734E-A129-F6DCFF1E58B9}" type="slidenum">
              <a:rPr lang="en-US" sz="1200">
                <a:solidFill>
                  <a:srgbClr val="000000"/>
                </a:solidFill>
                <a:sym typeface="Arial" charset="0"/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r" eaLnBrk="1" hangingPunct="1"/>
            <a:fld id="{51A182FE-1AC9-734E-A129-F6DCFF1E58B9}" type="slidenum">
              <a:rPr lang="en-US" sz="1200">
                <a:solidFill>
                  <a:srgbClr val="000000"/>
                </a:solidFill>
                <a:sym typeface="Arial" charset="0"/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8571-B9B1-F241-AC1C-BEB182232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391B6-4DE0-154B-AE93-3F8D651D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FE11E-269C-8A42-A478-D0B0973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32D45-981C-FF4C-B154-0A954C8F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9B34-6E22-5647-87FE-7C07DD59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360-38C2-7041-A6D9-7747525F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E8DCF-DAB5-184D-A0E6-928965AC2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7709-7186-B940-BE06-D977D07D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9DDF5-100A-6143-8EC4-D46B34FC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9A3BE-ACE1-1B4B-8B20-7C712715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6EEE7-E35E-F849-AD93-8130F2A33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D0D82-CCB9-FB4A-AEE1-33A5FF063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01F30-F860-B842-B925-4358E693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BC073-E408-D64A-9DD4-40FDAD9B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9087B-3AFD-8845-943A-4B53FF0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4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1A86-60DD-6A6C-5E82-4F1904867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BA50A-5E1B-DDCB-541F-F889A88D8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E68E0-7448-0BB0-8481-AD7DCDF7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6E63-4D0D-F1B6-C5F0-80DE6CA1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125CB-0837-88E9-1153-1B37A1B9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16B0-BCE0-FB33-9B90-93B176C8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E47BB-548E-58C5-4AD8-31BB82C4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DC5B-1043-A691-8F51-0EA7EDB7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A59E-B448-33A1-E2FA-4C505960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74B7-C81C-648B-FBAD-122DD5A4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B24A-452E-5849-43E4-015777CF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2E74D-6530-44C8-DC3C-6BDCA268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8FBC-6AA4-FD34-0F27-BCA6FCBC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7109-620C-BCFB-E59F-FAF9E0E1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2B41-27F2-71A0-CE54-45182D40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110C-A856-E374-9C38-BDF4CD91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B534-AEBF-D506-1226-D8368D450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D10C3-F9E1-544B-4A1A-EA0B2F0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F276B-352C-C2C5-1747-29D31210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133E5-F0A3-907D-AD7E-5F92BCEB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96ADE-3074-21C3-5876-E5F23FB0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9EE5-EF6A-322E-6200-7392B1FA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2B234-FAFB-48B7-FE68-1C130CFF2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8B806-0F8D-5A33-E1C3-0C8142CE9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20A9F-8419-0F06-6127-2FF9A4F17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9C99C-EA92-4D1E-DCE3-B44CBEBFB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199B9-5533-4B3D-E845-D7A22419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8ECAE-CE5E-C5D7-2F5A-5903ACCC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33EAF-5AD0-3254-9BF6-08241234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F13F-0479-5B97-D383-AD4195D7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6F611-A869-169B-A588-AD3797AB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92084-C368-77DD-2047-48800DF1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75237-14AA-5254-D8E4-C2B2DF96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0BFDF-1F84-28C2-4966-945F7BA0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1A13C-A55A-9F13-A125-34AD6507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2BB1-00B0-BE83-0A42-1FC9CABE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4176-CF30-C8AB-7A97-A49EF777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AE65-18A0-64B7-D831-F232CB5C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643E7-EEC6-D430-67E7-0B2637AD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5FB9B-0E94-691D-1C39-12666F97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1EE61-07A8-EE60-319B-541D1307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B7CD2-3BC9-406F-536D-9E673334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C893-0C21-264E-954D-9634C603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7E189-3731-244B-9AF7-F2B4F5C2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31BDA-C16F-6447-A635-27FFDAF1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7FCF6-C1E2-E547-AD87-FC890D17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A81B-0EAB-1649-B817-762575A7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63B7-7F00-DE8C-3ED5-0133B092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E191F-EB48-90D5-2172-B6CA104E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C4BD2-BC26-5F45-4CB8-FFB80638F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CE9F2-CB82-E523-CCAA-B85FB8D9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DF784-E70E-B0D4-432D-6C243ABA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AC5E4-A929-C9BB-A499-88AACD3D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2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A6E2-DB00-EA48-0E5C-FBD6CE83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C422E-B929-7EEE-2938-898F35E40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9DCF-621A-2293-B929-19CFB85D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C267-07DB-C592-966D-AAE7F0D5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D729-1733-496A-B3B1-D93C82F6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36A4-CFF4-70E6-CAF7-D4330A269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537CE-7AEA-084E-97CF-1B78EFB45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68533-15E8-F4A4-3990-BE0536AD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EFF29-A9EE-99E0-1E3C-D3510E9B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5026-9987-9B9B-B365-3125D037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52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0F20-1CB4-5C43-9796-0A26E965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8BC8-7852-DF4E-8745-6C74EA00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E66A-A7DC-4144-8022-06E849F6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EC57-D750-A24D-B436-7A04C4B6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2239-2518-A64D-A49F-2A83D1CE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2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10AA-6B3D-C04A-B93D-4727D25C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D79B-D025-1840-B637-CA4536658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8C01-9C67-8248-A037-3C2FA235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270B-7900-834C-9659-41EF8921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9021A-93D9-2A4F-9729-7D747B86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9BE0F-B7C2-EF44-9347-588FADA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3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C6FF-C7F3-D741-85E3-F7F1E632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277FB-E7A5-A348-9741-E53368807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3863F-5995-7F42-8FBD-A49496B1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D84C2-BF49-5B44-9642-F63A3DB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7AA0E-D872-7D45-8F01-2B308E7D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D6465-9836-6747-BD0E-CFB49232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9A636-D1DA-3946-AC93-E218B7E0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52A9-0816-924C-8385-2049636C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1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0C16-94EA-0D49-A603-429D239D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D6AF7-75BF-1B46-BD4E-4AC84B85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7EE20-0897-0A41-A2CD-1878EAF7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04D58-AAD4-9B41-9035-9B7C449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1C38B-6F48-2341-BB82-58E52B36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2A197-FA90-BB41-B7ED-426D4C94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F060-4CBA-304C-A829-DDA8FAD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9913-7A92-F245-B11D-9D348E37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24F5-0C46-E246-B7EC-E6E610D8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A969B-F79E-5D46-B721-620D2D996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921A7-6541-5142-8C3F-504F151F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A3A21-F6C8-0442-8470-2820335B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E0050-2425-2B46-8F25-1DDAE15E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6290-3FAB-3C41-8621-8A4176CF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92B27-BA09-D245-9306-2E5E4ADC6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BC-7AFB-2E4E-9DAB-C4E6FA62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9EC2-4CD0-7F4D-BC64-D7BCBC96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381A9-ECE4-8741-9D7B-12B7DC0F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ADC3D-65DC-1D41-AF01-BC378F4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005CE-3F9F-8B4F-AC1E-F5E4F07B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FBB33-891D-EC4D-9553-72CEB7D5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C019B-B856-2042-81C2-BFEF1189F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5997-B34E-0340-90F9-07BB0024957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FC0A-6C6A-CD43-AF0A-1D811E84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FA63-26AA-464A-AD39-CBB7CF65F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5A6A-C848-3F4B-942C-81A703D7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3EB2A-CA80-2480-780B-FE24F6E7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DD4B5-C7DD-F98B-38C3-F927DA8C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BCA28-D465-41BE-0182-F15F1CF1B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A2D5-300B-C249-BBE0-F6BAA5B11A1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E7DF-054C-194F-7A77-C539579BD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4122-D5ED-85CD-4060-70554F332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D29A-F2D8-544E-96D5-4778F4B1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DClinPsy@exeter.ac.uk" TargetMode="External"/><Relationship Id="rId5" Type="http://schemas.openxmlformats.org/officeDocument/2006/relationships/hyperlink" Target="mailto:A.Kidd@exeter.ac.uk" TargetMode="External"/><Relationship Id="rId4" Type="http://schemas.openxmlformats.org/officeDocument/2006/relationships/hyperlink" Target="mailto:T.J.Rydin-Orwin@exeter.ac.uk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A6295DDF-4569-4FE1-B639-519B25AA9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4" b="155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51A94-E0A4-6246-9D05-3FBEAB1E4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5600" dirty="0">
                <a:solidFill>
                  <a:srgbClr val="FFFFFF"/>
                </a:solidFill>
              </a:rPr>
              <a:t>University of Exeter </a:t>
            </a:r>
            <a:r>
              <a:rPr lang="en-GB" sz="5600" dirty="0" err="1">
                <a:solidFill>
                  <a:srgbClr val="FFFFFF"/>
                </a:solidFill>
              </a:rPr>
              <a:t>DClinPsy</a:t>
            </a:r>
            <a:br>
              <a:rPr lang="en-GB" sz="5600" dirty="0">
                <a:solidFill>
                  <a:srgbClr val="FFFFFF"/>
                </a:solidFill>
              </a:rPr>
            </a:br>
            <a:r>
              <a:rPr lang="en-GB" sz="5600" dirty="0">
                <a:solidFill>
                  <a:srgbClr val="FFFFFF"/>
                </a:solidFill>
              </a:rPr>
              <a:t>Open Day 2023</a:t>
            </a:r>
            <a:br>
              <a:rPr lang="en-GB" sz="5600" dirty="0">
                <a:solidFill>
                  <a:srgbClr val="FFFFFF"/>
                </a:solidFill>
              </a:rPr>
            </a:br>
            <a:r>
              <a:rPr lang="en-GB" sz="5600" dirty="0">
                <a:solidFill>
                  <a:srgbClr val="FFFFFF"/>
                </a:solidFill>
              </a:rPr>
              <a:t>Introduction to Clinical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85D1B-F93C-044F-9656-BA58A7109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Dr Tracy Rydin-Orwin</a:t>
            </a:r>
            <a:endParaRPr lang="en-US"/>
          </a:p>
          <a:p>
            <a:r>
              <a:rPr lang="en-GB" dirty="0">
                <a:solidFill>
                  <a:srgbClr val="FFFFFF"/>
                </a:solidFill>
              </a:rPr>
              <a:t>Clinical Practice Director</a:t>
            </a:r>
            <a:endParaRPr lang="en-GB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76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9BF60-9E95-3E46-AFEE-F4800F9D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Broad Placement Structure</a:t>
            </a:r>
            <a:endParaRPr lang="en-GB" sz="3600" u="sng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3AC5A4-2A7E-0048-A07C-9A3E820E9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12892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2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CCDCF-D7BE-1F47-9121-1D39F2A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University of Exeter DClinPsy Innovations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0D6A-D6F0-C640-B93D-4C80C7CB4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 dirty="0"/>
              <a:t>Competency-based placements</a:t>
            </a:r>
          </a:p>
          <a:p>
            <a:r>
              <a:rPr lang="en-GB" sz="1700" dirty="0"/>
              <a:t>Online paperwork collaborations</a:t>
            </a:r>
          </a:p>
          <a:p>
            <a:r>
              <a:rPr lang="en-GB" sz="1700" dirty="0"/>
              <a:t>Opportunities to build contemporary CP competencies e.g. online working through </a:t>
            </a:r>
            <a:r>
              <a:rPr lang="en-GB" sz="1700" dirty="0" err="1"/>
              <a:t>Healios</a:t>
            </a:r>
            <a:endParaRPr lang="en-GB" sz="1700" dirty="0"/>
          </a:p>
          <a:p>
            <a:r>
              <a:rPr lang="en-GB" sz="1700" dirty="0"/>
              <a:t>Enhanced opportunities for secondary accreditation in CBT, Systemic &amp; </a:t>
            </a:r>
            <a:r>
              <a:rPr lang="en-GB" sz="1700"/>
              <a:t>CAT. </a:t>
            </a:r>
          </a:p>
          <a:p>
            <a:r>
              <a:rPr lang="en-GB" sz="1700" dirty="0"/>
              <a:t>Enhanced support for supervisors to support trainees e.g. training in anti-racism </a:t>
            </a:r>
            <a:r>
              <a:rPr lang="en-GB" sz="1700"/>
              <a:t>(&amp; in other areas of diversity &amp; difference)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B2DE1-3B40-CC4F-8467-EE5C0F2D7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047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BF17D-5686-E841-AA22-57529450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What is the Clinical Module?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2323-487D-A049-85FC-0BB57A29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GB" sz="1700" dirty="0"/>
              <a:t>Over 50% of the training</a:t>
            </a:r>
          </a:p>
          <a:p>
            <a:r>
              <a:rPr lang="en-GB" sz="1700" dirty="0"/>
              <a:t>3 years of supervised placements with Clinical Psychologists &amp; other appropriately qualified professionals</a:t>
            </a:r>
          </a:p>
          <a:p>
            <a:r>
              <a:rPr lang="en-GB" sz="1700" dirty="0"/>
              <a:t>An idiosyncratic journey through a relationship-based education in real world settings</a:t>
            </a:r>
          </a:p>
          <a:p>
            <a:r>
              <a:rPr lang="en-GB" sz="1700" dirty="0"/>
              <a:t>Competency based:</a:t>
            </a:r>
          </a:p>
          <a:p>
            <a:pPr lvl="1"/>
            <a:r>
              <a:rPr lang="en-GB" sz="1700" dirty="0"/>
              <a:t>BPS Standards for Doctoral Programmes in Clinical Psychology, 2014</a:t>
            </a:r>
          </a:p>
          <a:p>
            <a:pPr lvl="1"/>
            <a:r>
              <a:rPr lang="en-GB" sz="1700" dirty="0"/>
              <a:t>HCPC Standards of Education and Training Guidance</a:t>
            </a:r>
          </a:p>
          <a:p>
            <a:endParaRPr lang="en-GB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5BC78-C033-AB4B-89F2-CC5FD93F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3" r="234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BF17D-5686-E841-AA22-57529450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600"/>
              <a:t>What is the Clinical Module?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2323-487D-A049-85FC-0BB57A29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The opportunity to make a meaningful positive difference in the lives of others from your first clinical placement and to learn how to do that better every day…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FCC71-46D0-7247-94EF-E0B0D4499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3" r="280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59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60E5-C479-AE45-A528-F298EAB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/>
              <a:t>Where do placements take place?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168FA-5ADF-43E6-9CAC-DBFFE1F3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/>
              <a:t>Mid-, East and North Devon: Devon Partnership Trust</a:t>
            </a:r>
          </a:p>
          <a:p>
            <a:r>
              <a:rPr lang="en-US" sz="2200" dirty="0"/>
              <a:t>Throughout Dorset: Dorset Healthcare NHS Trust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Throughout Somerset: Somerset NHS Foundation Trust</a:t>
            </a:r>
          </a:p>
          <a:p>
            <a:r>
              <a:rPr lang="en-US" sz="2200" dirty="0"/>
              <a:t>Also with county councils &amp; a range of third sector, charities and private providers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Exciting new partnership with </a:t>
            </a:r>
            <a:r>
              <a:rPr lang="en-US" sz="2200" dirty="0" err="1"/>
              <a:t>Healios</a:t>
            </a:r>
            <a:r>
              <a:rPr lang="en-US" sz="2200" dirty="0"/>
              <a:t> an online psychology provider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BFBBE1-869B-B24A-83E4-268861BE3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07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B0924-672B-9842-AC47-2514E266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/>
              <a:t>How are placement bases allocated?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C329-9ACF-0540-96CB-A1B2F65F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dirty="0"/>
              <a:t>At point of being offered place on course you will be asked for your placement-base preference </a:t>
            </a:r>
            <a:r>
              <a:rPr lang="en-GB" sz="2200"/>
              <a:t>(Devon, Somerset or </a:t>
            </a:r>
            <a:r>
              <a:rPr lang="en-GB" sz="2200" dirty="0"/>
              <a:t>Dorset)</a:t>
            </a:r>
          </a:p>
          <a:p>
            <a:r>
              <a:rPr lang="en-GB" sz="2200" dirty="0"/>
              <a:t>County bases allocated according to preference and availability</a:t>
            </a:r>
          </a:p>
          <a:p>
            <a:r>
              <a:rPr lang="en-GB" sz="2200" dirty="0"/>
              <a:t>Placements will be at various locations within your base county</a:t>
            </a:r>
          </a:p>
          <a:p>
            <a:r>
              <a:rPr lang="en-GB" sz="2200" dirty="0"/>
              <a:t>Important to consider relocation &amp; how you get to/around on placement </a:t>
            </a:r>
            <a:endParaRPr lang="en-GB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77AF74E5-08B5-4DB0-ACCD-2F89E8BEC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2" r="155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730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08" name="Rectangle 106507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510" name="Rectangle 10650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50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195697"/>
            <a:ext cx="3200400" cy="42381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indent="39370">
              <a:defRPr/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Meet the Clinical Team…</a:t>
            </a:r>
          </a:p>
        </p:txBody>
      </p:sp>
      <p:grpSp>
        <p:nvGrpSpPr>
          <p:cNvPr id="106512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06513" name="Freeform: Shape 106512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14" name="Freeform: Shape 106513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516" name="Oval 106515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518" name="Oval 106517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6520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6521" name="Freeform: Shape 106520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2" name="Freeform: Shape 106521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3" name="Freeform: Shape 106522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4" name="Freeform: Shape 106523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5" name="Freeform: Shape 106524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6" name="Freeform: Shape 106525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7" name="Freeform: Shape 106526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8" name="Freeform: Shape 106527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29" name="Freeform: Shape 106528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30" name="Freeform: Shape 106529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31" name="Freeform: Shape 106530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32" name="Freeform: Shape 106531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33" name="Freeform: Shape 106532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49F47FBE-527F-A14F-9D40-8FC97FEC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87" y="3437434"/>
            <a:ext cx="1497079" cy="155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452D8-4B76-CA4F-A3F0-971184E48CC7}"/>
              </a:ext>
            </a:extLst>
          </p:cNvPr>
          <p:cNvSpPr/>
          <p:nvPr/>
        </p:nvSpPr>
        <p:spPr>
          <a:xfrm>
            <a:off x="7579943" y="2434333"/>
            <a:ext cx="2154491" cy="11233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/>
              <a:t>Dr Tracy</a:t>
            </a:r>
            <a:r>
              <a:rPr lang="en-GB" sz="1400" kern="1200" dirty="0">
                <a:latin typeface="+mn-lt"/>
                <a:ea typeface="+mn-ea"/>
                <a:cs typeface="+mn-cs"/>
              </a:rPr>
              <a:t> Rydin-Orwin</a:t>
            </a:r>
          </a:p>
          <a:p>
            <a:pPr>
              <a:spcAft>
                <a:spcPts val="600"/>
              </a:spcAft>
            </a:pPr>
            <a:r>
              <a:rPr lang="en-GB" sz="1400" kern="1200" dirty="0">
                <a:latin typeface="+mn-lt"/>
                <a:ea typeface="+mn-ea"/>
                <a:cs typeface="+mn-cs"/>
              </a:rPr>
              <a:t>Clinical Practice Director </a:t>
            </a:r>
            <a:endParaRPr lang="en-GB" sz="1200" kern="12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GB" sz="1200" kern="1200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T.J.Rydin-Orwin@exeter.ac.uk</a:t>
            </a:r>
            <a:endParaRPr lang="en-GB" sz="1200" kern="12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0BF558-D68B-E445-9E8D-6DB2D6A66409}"/>
              </a:ext>
            </a:extLst>
          </p:cNvPr>
          <p:cNvSpPr/>
          <p:nvPr/>
        </p:nvSpPr>
        <p:spPr>
          <a:xfrm>
            <a:off x="5484139" y="5079094"/>
            <a:ext cx="1999240" cy="11233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cs typeface="Calibri"/>
              </a:rPr>
              <a:t>Dr </a:t>
            </a:r>
            <a:r>
              <a:rPr lang="en-GB" sz="1400" kern="1200" dirty="0">
                <a:latin typeface="+mn-lt"/>
                <a:ea typeface="+mn-ea"/>
                <a:cs typeface="Calibri"/>
              </a:rPr>
              <a:t>Anna Kidd</a:t>
            </a:r>
            <a:endParaRPr lang="en-GB" sz="1400" kern="12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GB" sz="1400" kern="1200" dirty="0">
                <a:latin typeface="+mn-lt"/>
                <a:ea typeface="+mn-ea"/>
                <a:cs typeface="+mn-cs"/>
              </a:rPr>
              <a:t>Tutor for Dorset</a:t>
            </a:r>
            <a:endParaRPr lang="en-GB" sz="1400" kern="1200" dirty="0">
              <a:latin typeface="+mn-lt"/>
              <a:ea typeface="+mn-e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1200" kern="1200" dirty="0"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A.Kidd@exeter.ac.uk</a:t>
            </a:r>
            <a:endParaRPr lang="en-GB" sz="1200" kern="12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890DA-E3C0-C641-B64A-ACBF43A6D7AB}"/>
              </a:ext>
            </a:extLst>
          </p:cNvPr>
          <p:cNvSpPr/>
          <p:nvPr/>
        </p:nvSpPr>
        <p:spPr>
          <a:xfrm>
            <a:off x="7687566" y="5080079"/>
            <a:ext cx="250630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Magdalena </a:t>
            </a:r>
            <a:r>
              <a:rPr lang="en-GB" sz="14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Katomeri</a:t>
            </a:r>
            <a:r>
              <a:rPr lang="en-GB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 Manager</a:t>
            </a:r>
          </a:p>
          <a:p>
            <a:pPr>
              <a:spcAft>
                <a:spcPts val="600"/>
              </a:spcAft>
            </a:pPr>
            <a:r>
              <a: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DClinPsy@exeter.ac.uk</a:t>
            </a:r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+44 (0) 1392 725762</a:t>
            </a:r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C26A1-C1D1-57C0-EA0E-F614CF540D2B}"/>
              </a:ext>
            </a:extLst>
          </p:cNvPr>
          <p:cNvSpPr txBox="1"/>
          <p:nvPr/>
        </p:nvSpPr>
        <p:spPr>
          <a:xfrm>
            <a:off x="9690857" y="5078629"/>
            <a:ext cx="2094883" cy="1184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cs typeface="Calibri"/>
              </a:rPr>
              <a:t>Dr Alexis</a:t>
            </a:r>
            <a:r>
              <a:rPr lang="en-US" sz="1400" kern="1200" dirty="0">
                <a:latin typeface="+mn-lt"/>
                <a:ea typeface="+mn-ea"/>
                <a:cs typeface="Calibri"/>
              </a:rPr>
              <a:t> Clarke</a:t>
            </a:r>
            <a:endParaRPr lang="en-US" sz="1800" kern="12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400" kern="1200" dirty="0">
                <a:latin typeface="+mn-lt"/>
                <a:ea typeface="+mn-ea"/>
                <a:cs typeface="Calibri"/>
              </a:rPr>
              <a:t>Clinical Tutor for Devon</a:t>
            </a:r>
            <a:endParaRPr lang="en-US" sz="1400" kern="1200" dirty="0">
              <a:latin typeface="+mn-lt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kern="1200" dirty="0">
                <a:latin typeface="+mn-lt"/>
                <a:ea typeface="+mn-lt"/>
                <a:cs typeface="+mn-lt"/>
              </a:rPr>
              <a:t>A.Clarke8@exeter.ac.uk</a:t>
            </a:r>
            <a:endParaRPr lang="en-US" sz="1800" kern="1200" dirty="0">
              <a:latin typeface="+mn-lt"/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en-US" sz="1400">
              <a:ea typeface="Calibri"/>
              <a:cs typeface="Calibri"/>
            </a:endParaRPr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E6AC24F-A31D-2938-9493-DAB602E36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485" y="800098"/>
            <a:ext cx="1166060" cy="1566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95F347-99BB-A9F4-8735-1EB796856758}"/>
              </a:ext>
            </a:extLst>
          </p:cNvPr>
          <p:cNvSpPr/>
          <p:nvPr/>
        </p:nvSpPr>
        <p:spPr>
          <a:xfrm>
            <a:off x="9691881" y="2542339"/>
            <a:ext cx="1999240" cy="5693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kern="1200" dirty="0">
                <a:latin typeface="+mn-lt"/>
                <a:ea typeface="+mn-ea"/>
                <a:cs typeface="+mn-cs"/>
              </a:rPr>
              <a:t>Tutor for Somerset</a:t>
            </a:r>
            <a:endParaRPr lang="en-GB" sz="1400" kern="1200" dirty="0">
              <a:latin typeface="+mn-lt"/>
              <a:ea typeface="+mn-ea"/>
              <a:cs typeface="Calibri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29A34D5-50B8-7EEA-C91E-6D8E5E44E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5808" y="3402195"/>
            <a:ext cx="1262638" cy="1678255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BED6DFE-7585-BE36-892B-12CF50E74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857" y="3399981"/>
            <a:ext cx="1470097" cy="15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0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indent="39688">
              <a:defRPr/>
            </a:pPr>
            <a:r>
              <a:rPr lang="en-US" sz="5400"/>
              <a:t>How are trainees supported?</a:t>
            </a:r>
          </a:p>
        </p:txBody>
      </p:sp>
      <p:sp>
        <p:nvSpPr>
          <p:cNvPr id="1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E1DF7-BF46-144F-B509-1998AD9CA294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Clinical Tutors (for Devon/Dorset/Somerset):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Get to know Trainees, their experiences &amp; interests</a:t>
            </a:r>
            <a:endParaRPr lang="en-US" sz="22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Plan and allocate placements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Meet with Trainees &amp; Supervisors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 Clinical Tutorials</a:t>
            </a:r>
            <a:endParaRPr lang="en-US" sz="22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Offer ongoing support with placement  issues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Walk through the clinical journey alongside you…</a:t>
            </a:r>
          </a:p>
        </p:txBody>
      </p:sp>
    </p:spTree>
    <p:extLst>
      <p:ext uri="{BB962C8B-B14F-4D97-AF65-F5344CB8AC3E}">
        <p14:creationId xmlns:p14="http://schemas.microsoft.com/office/powerpoint/2010/main" val="94756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CB481-4BC7-0B40-9AF6-749A7D6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What Placements will I have?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D1E218-09F1-A548-B899-EE37585B2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1760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61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BF17D-5686-E841-AA22-57529450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Competencies </a:t>
            </a:r>
            <a:r>
              <a:rPr lang="en-GB" sz="5400" u="sng"/>
              <a:t>not</a:t>
            </a:r>
            <a:r>
              <a:rPr lang="en-GB" sz="5400"/>
              <a:t> Specialities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2323-487D-A049-85FC-0BB57A29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400" b="1" dirty="0"/>
              <a:t>Experience</a:t>
            </a:r>
            <a:r>
              <a:rPr lang="en-GB" sz="1400" dirty="0"/>
              <a:t>: Trainees are expected to develop their competence through a balanced range of experiences across settings and client groups. The BPS and HCPC specify the range of experience required in clinical psychology training:</a:t>
            </a:r>
          </a:p>
          <a:p>
            <a:r>
              <a:rPr lang="en-GB" sz="1400" b="1" dirty="0"/>
              <a:t>Exposure to</a:t>
            </a:r>
            <a:r>
              <a:rPr lang="en-GB" sz="1400" dirty="0"/>
              <a:t> </a:t>
            </a:r>
            <a:r>
              <a:rPr lang="en-GB" sz="1400" b="1" dirty="0"/>
              <a:t>clients, carers and families with a range of presenting problems, resources and abilities across the life span, based in a range of service delivery systems or settings, working at a number of different levels (direct, indirect, and within multi-disciplinary teams) and using and integrating more than one psychological approach</a:t>
            </a:r>
            <a:r>
              <a:rPr lang="en-GB" sz="1400" dirty="0"/>
              <a:t>.</a:t>
            </a:r>
          </a:p>
          <a:p>
            <a:r>
              <a:rPr lang="en-GB" sz="1400" dirty="0"/>
              <a:t>Each trainees experience will be unique!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5C75D-44CF-DE4E-A11F-39BD796AE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0" r="160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84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00AA7760791408B53F585ADEA5A60" ma:contentTypeVersion="7" ma:contentTypeDescription="Create a new document." ma:contentTypeScope="" ma:versionID="9263cbdc9dd63be4f55b6266d68011af">
  <xsd:schema xmlns:xsd="http://www.w3.org/2001/XMLSchema" xmlns:xs="http://www.w3.org/2001/XMLSchema" xmlns:p="http://schemas.microsoft.com/office/2006/metadata/properties" xmlns:ns2="785856e0-5195-4653-860c-e09a6d45f6a4" xmlns:ns3="ee6c7ebc-a6ce-4775-a124-b63d37430a3e" targetNamespace="http://schemas.microsoft.com/office/2006/metadata/properties" ma:root="true" ma:fieldsID="01cef5d68f70af8271bdadb571710066" ns2:_="" ns3:_="">
    <xsd:import namespace="785856e0-5195-4653-860c-e09a6d45f6a4"/>
    <xsd:import namespace="ee6c7ebc-a6ce-4775-a124-b63d37430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856e0-5195-4653-860c-e09a6d45f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c7ebc-a6ce-4775-a124-b63d37430a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D86E4-285A-491B-B45D-2C86191AF4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A8CCCB-E4B1-4887-BE19-58397C506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DDA67-6066-4A7D-9F63-91AA2BC0A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856e0-5195-4653-860c-e09a6d45f6a4"/>
    <ds:schemaRef ds:uri="ee6c7ebc-a6ce-4775-a124-b63d37430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495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University of Exeter DClinPsy Open Day 2023 Introduction to Clinical Module</vt:lpstr>
      <vt:lpstr>What is the Clinical Module?</vt:lpstr>
      <vt:lpstr>What is the Clinical Module?</vt:lpstr>
      <vt:lpstr>Where do placements take place?</vt:lpstr>
      <vt:lpstr>How are placement bases allocated?</vt:lpstr>
      <vt:lpstr>Meet the Clinical Team…</vt:lpstr>
      <vt:lpstr>How are trainees supported?</vt:lpstr>
      <vt:lpstr>What Placements will I have?</vt:lpstr>
      <vt:lpstr>Competencies not Specialities</vt:lpstr>
      <vt:lpstr>Broad Placement Structure</vt:lpstr>
      <vt:lpstr>University of Exeter DClinPsy Innovations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Exeter DClinPsy Open Day 2021 Introduction to Clinical Module</dc:title>
  <dc:creator>Handley, Rachel</dc:creator>
  <cp:lastModifiedBy>Handley, Rachel</cp:lastModifiedBy>
  <cp:revision>33</cp:revision>
  <dcterms:created xsi:type="dcterms:W3CDTF">2021-09-28T09:46:58Z</dcterms:created>
  <dcterms:modified xsi:type="dcterms:W3CDTF">2023-10-02T15:01:34Z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0x0101006AA00AA7760791408B53F585ADEA5A60</vt:lpwstr>
  </property>
</Properties>
</file>