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3" r:id="rId5"/>
  </p:sldMasterIdLst>
  <p:notesMasterIdLst>
    <p:notesMasterId r:id="rId12"/>
  </p:notesMasterIdLst>
  <p:sldIdLst>
    <p:sldId id="480" r:id="rId6"/>
    <p:sldId id="470" r:id="rId7"/>
    <p:sldId id="482" r:id="rId8"/>
    <p:sldId id="481" r:id="rId9"/>
    <p:sldId id="483" r:id="rId10"/>
    <p:sldId id="4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A8B00-2301-1447-8ED3-602B40D5F5B9}" v="3" dt="2023-09-28T14:58:51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tler, Catherine" userId="b8aab1f9-9864-4a25-a92e-42bef5191fe8" providerId="ADAL" clId="{B30A8B00-2301-1447-8ED3-602B40D5F5B9}"/>
    <pc:docChg chg="custSel addSld delSld modSld sldOrd">
      <pc:chgData name="Butler, Catherine" userId="b8aab1f9-9864-4a25-a92e-42bef5191fe8" providerId="ADAL" clId="{B30A8B00-2301-1447-8ED3-602B40D5F5B9}" dt="2023-10-06T14:54:49.070" v="1145" actId="27636"/>
      <pc:docMkLst>
        <pc:docMk/>
      </pc:docMkLst>
      <pc:sldChg chg="del">
        <pc:chgData name="Butler, Catherine" userId="b8aab1f9-9864-4a25-a92e-42bef5191fe8" providerId="ADAL" clId="{B30A8B00-2301-1447-8ED3-602B40D5F5B9}" dt="2023-09-28T15:00:48.677" v="358" actId="2696"/>
        <pc:sldMkLst>
          <pc:docMk/>
          <pc:sldMk cId="156359754" sldId="464"/>
        </pc:sldMkLst>
      </pc:sldChg>
      <pc:sldChg chg="modSp mod">
        <pc:chgData name="Butler, Catherine" userId="b8aab1f9-9864-4a25-a92e-42bef5191fe8" providerId="ADAL" clId="{B30A8B00-2301-1447-8ED3-602B40D5F5B9}" dt="2023-10-06T14:54:49.070" v="1145" actId="27636"/>
        <pc:sldMkLst>
          <pc:docMk/>
          <pc:sldMk cId="1540384688" sldId="465"/>
        </pc:sldMkLst>
        <pc:spChg chg="mod">
          <ac:chgData name="Butler, Catherine" userId="b8aab1f9-9864-4a25-a92e-42bef5191fe8" providerId="ADAL" clId="{B30A8B00-2301-1447-8ED3-602B40D5F5B9}" dt="2023-10-06T14:54:49.070" v="1145" actId="27636"/>
          <ac:spMkLst>
            <pc:docMk/>
            <pc:sldMk cId="1540384688" sldId="465"/>
            <ac:spMk id="3" creationId="{F81E0B5A-3098-E948-B9A1-61457506C955}"/>
          </ac:spMkLst>
        </pc:spChg>
      </pc:sldChg>
      <pc:sldChg chg="modSp">
        <pc:chgData name="Butler, Catherine" userId="b8aab1f9-9864-4a25-a92e-42bef5191fe8" providerId="ADAL" clId="{B30A8B00-2301-1447-8ED3-602B40D5F5B9}" dt="2023-09-28T14:58:51.453" v="6" actId="20577"/>
        <pc:sldMkLst>
          <pc:docMk/>
          <pc:sldMk cId="3090087339" sldId="470"/>
        </pc:sldMkLst>
        <pc:graphicFrameChg chg="mod">
          <ac:chgData name="Butler, Catherine" userId="b8aab1f9-9864-4a25-a92e-42bef5191fe8" providerId="ADAL" clId="{B30A8B00-2301-1447-8ED3-602B40D5F5B9}" dt="2023-09-28T14:58:51.453" v="6" actId="20577"/>
          <ac:graphicFrameMkLst>
            <pc:docMk/>
            <pc:sldMk cId="3090087339" sldId="470"/>
            <ac:graphicFrameMk id="4" creationId="{4B6BA658-6C64-AE4E-B42B-4C937092B5F9}"/>
          </ac:graphicFrameMkLst>
        </pc:graphicFrameChg>
      </pc:sldChg>
      <pc:sldChg chg="del">
        <pc:chgData name="Butler, Catherine" userId="b8aab1f9-9864-4a25-a92e-42bef5191fe8" providerId="ADAL" clId="{B30A8B00-2301-1447-8ED3-602B40D5F5B9}" dt="2023-09-28T15:05:01.422" v="677" actId="2696"/>
        <pc:sldMkLst>
          <pc:docMk/>
          <pc:sldMk cId="541617092" sldId="478"/>
        </pc:sldMkLst>
      </pc:sldChg>
      <pc:sldChg chg="modSp del mod">
        <pc:chgData name="Butler, Catherine" userId="b8aab1f9-9864-4a25-a92e-42bef5191fe8" providerId="ADAL" clId="{B30A8B00-2301-1447-8ED3-602B40D5F5B9}" dt="2023-09-28T15:05:21.205" v="682" actId="2696"/>
        <pc:sldMkLst>
          <pc:docMk/>
          <pc:sldMk cId="314201393" sldId="479"/>
        </pc:sldMkLst>
        <pc:spChg chg="mod">
          <ac:chgData name="Butler, Catherine" userId="b8aab1f9-9864-4a25-a92e-42bef5191fe8" providerId="ADAL" clId="{B30A8B00-2301-1447-8ED3-602B40D5F5B9}" dt="2023-09-28T15:05:19.634" v="681" actId="20577"/>
          <ac:spMkLst>
            <pc:docMk/>
            <pc:sldMk cId="314201393" sldId="479"/>
            <ac:spMk id="3" creationId="{5DFDA084-664B-564E-ADBD-277AA950951D}"/>
          </ac:spMkLst>
        </pc:spChg>
      </pc:sldChg>
      <pc:sldChg chg="modSp mod">
        <pc:chgData name="Butler, Catherine" userId="b8aab1f9-9864-4a25-a92e-42bef5191fe8" providerId="ADAL" clId="{B30A8B00-2301-1447-8ED3-602B40D5F5B9}" dt="2023-09-28T14:58:35.537" v="3" actId="20577"/>
        <pc:sldMkLst>
          <pc:docMk/>
          <pc:sldMk cId="1429246089" sldId="480"/>
        </pc:sldMkLst>
        <pc:spChg chg="mod">
          <ac:chgData name="Butler, Catherine" userId="b8aab1f9-9864-4a25-a92e-42bef5191fe8" providerId="ADAL" clId="{B30A8B00-2301-1447-8ED3-602B40D5F5B9}" dt="2023-09-28T14:58:35.537" v="3" actId="20577"/>
          <ac:spMkLst>
            <pc:docMk/>
            <pc:sldMk cId="1429246089" sldId="480"/>
            <ac:spMk id="7" creationId="{C84FB7B6-D685-4E40-9881-AB12E765A9D7}"/>
          </ac:spMkLst>
        </pc:spChg>
      </pc:sldChg>
      <pc:sldChg chg="modSp mod ord">
        <pc:chgData name="Butler, Catherine" userId="b8aab1f9-9864-4a25-a92e-42bef5191fe8" providerId="ADAL" clId="{B30A8B00-2301-1447-8ED3-602B40D5F5B9}" dt="2023-09-28T15:07:49.587" v="1001" actId="20578"/>
        <pc:sldMkLst>
          <pc:docMk/>
          <pc:sldMk cId="4095630953" sldId="481"/>
        </pc:sldMkLst>
        <pc:spChg chg="mod">
          <ac:chgData name="Butler, Catherine" userId="b8aab1f9-9864-4a25-a92e-42bef5191fe8" providerId="ADAL" clId="{B30A8B00-2301-1447-8ED3-602B40D5F5B9}" dt="2023-09-28T15:06:26.260" v="710" actId="20577"/>
          <ac:spMkLst>
            <pc:docMk/>
            <pc:sldMk cId="4095630953" sldId="481"/>
            <ac:spMk id="2" creationId="{7419F510-A4BD-CF44-B04E-C3ACAE90BAA4}"/>
          </ac:spMkLst>
        </pc:spChg>
        <pc:spChg chg="mod">
          <ac:chgData name="Butler, Catherine" userId="b8aab1f9-9864-4a25-a92e-42bef5191fe8" providerId="ADAL" clId="{B30A8B00-2301-1447-8ED3-602B40D5F5B9}" dt="2023-09-28T15:07:44.934" v="1000" actId="20577"/>
          <ac:spMkLst>
            <pc:docMk/>
            <pc:sldMk cId="4095630953" sldId="481"/>
            <ac:spMk id="3" creationId="{7ED4D741-8138-1B4C-AB0A-627D440C705C}"/>
          </ac:spMkLst>
        </pc:spChg>
      </pc:sldChg>
      <pc:sldChg chg="modSp new mod">
        <pc:chgData name="Butler, Catherine" userId="b8aab1f9-9864-4a25-a92e-42bef5191fe8" providerId="ADAL" clId="{B30A8B00-2301-1447-8ED3-602B40D5F5B9}" dt="2023-09-28T15:00:40.140" v="357" actId="5793"/>
        <pc:sldMkLst>
          <pc:docMk/>
          <pc:sldMk cId="1855380490" sldId="482"/>
        </pc:sldMkLst>
        <pc:spChg chg="mod">
          <ac:chgData name="Butler, Catherine" userId="b8aab1f9-9864-4a25-a92e-42bef5191fe8" providerId="ADAL" clId="{B30A8B00-2301-1447-8ED3-602B40D5F5B9}" dt="2023-09-28T14:59:20.265" v="23" actId="20577"/>
          <ac:spMkLst>
            <pc:docMk/>
            <pc:sldMk cId="1855380490" sldId="482"/>
            <ac:spMk id="2" creationId="{E1433B16-F97A-3D34-4FF8-9295FE663F1C}"/>
          </ac:spMkLst>
        </pc:spChg>
        <pc:spChg chg="mod">
          <ac:chgData name="Butler, Catherine" userId="b8aab1f9-9864-4a25-a92e-42bef5191fe8" providerId="ADAL" clId="{B30A8B00-2301-1447-8ED3-602B40D5F5B9}" dt="2023-09-28T15:00:40.140" v="357" actId="5793"/>
          <ac:spMkLst>
            <pc:docMk/>
            <pc:sldMk cId="1855380490" sldId="482"/>
            <ac:spMk id="3" creationId="{FED555B4-E83E-6237-B1B4-00716BAB7870}"/>
          </ac:spMkLst>
        </pc:spChg>
      </pc:sldChg>
      <pc:sldChg chg="modSp new mod">
        <pc:chgData name="Butler, Catherine" userId="b8aab1f9-9864-4a25-a92e-42bef5191fe8" providerId="ADAL" clId="{B30A8B00-2301-1447-8ED3-602B40D5F5B9}" dt="2023-09-28T15:22:19.266" v="1143" actId="20577"/>
        <pc:sldMkLst>
          <pc:docMk/>
          <pc:sldMk cId="4002369486" sldId="483"/>
        </pc:sldMkLst>
        <pc:spChg chg="mod">
          <ac:chgData name="Butler, Catherine" userId="b8aab1f9-9864-4a25-a92e-42bef5191fe8" providerId="ADAL" clId="{B30A8B00-2301-1447-8ED3-602B40D5F5B9}" dt="2023-09-28T15:01:00.523" v="382" actId="20577"/>
          <ac:spMkLst>
            <pc:docMk/>
            <pc:sldMk cId="4002369486" sldId="483"/>
            <ac:spMk id="2" creationId="{AF508A7A-E2F7-4E79-E921-CE80E0229E0E}"/>
          </ac:spMkLst>
        </pc:spChg>
        <pc:spChg chg="mod">
          <ac:chgData name="Butler, Catherine" userId="b8aab1f9-9864-4a25-a92e-42bef5191fe8" providerId="ADAL" clId="{B30A8B00-2301-1447-8ED3-602B40D5F5B9}" dt="2023-09-28T15:22:19.266" v="1143" actId="20577"/>
          <ac:spMkLst>
            <pc:docMk/>
            <pc:sldMk cId="4002369486" sldId="483"/>
            <ac:spMk id="3" creationId="{99D27E2A-0702-02D2-124E-73BF82A440C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DD15F1-912B-B747-AEA9-E4D642716CCA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EF7CAB-5CBA-6041-9560-BC4D4F3D4368}">
      <dgm:prSet phldrT="[Text]" phldr="1"/>
      <dgm:spPr/>
      <dgm:t>
        <a:bodyPr/>
        <a:lstStyle/>
        <a:p>
          <a:endParaRPr lang="en-GB" dirty="0"/>
        </a:p>
      </dgm:t>
    </dgm:pt>
    <dgm:pt modelId="{99BE4404-7444-D342-9089-D498665758B6}" type="parTrans" cxnId="{4E1F3A0E-D843-6742-BF57-7760DFC0879E}">
      <dgm:prSet/>
      <dgm:spPr/>
      <dgm:t>
        <a:bodyPr/>
        <a:lstStyle/>
        <a:p>
          <a:endParaRPr lang="en-GB"/>
        </a:p>
      </dgm:t>
    </dgm:pt>
    <dgm:pt modelId="{69197D10-453C-3C43-B88D-CB7C1FA92766}" type="sibTrans" cxnId="{4E1F3A0E-D843-6742-BF57-7760DFC0879E}">
      <dgm:prSet/>
      <dgm:spPr/>
      <dgm:t>
        <a:bodyPr/>
        <a:lstStyle/>
        <a:p>
          <a:endParaRPr lang="en-GB"/>
        </a:p>
      </dgm:t>
    </dgm:pt>
    <dgm:pt modelId="{95B411D6-5AE3-7649-92DD-ECEDAA15676B}">
      <dgm:prSet phldrT="[Text]"/>
      <dgm:spPr/>
      <dgm:t>
        <a:bodyPr/>
        <a:lstStyle/>
        <a:p>
          <a:r>
            <a:rPr lang="en-GB" dirty="0"/>
            <a:t>Assignments</a:t>
          </a:r>
        </a:p>
      </dgm:t>
    </dgm:pt>
    <dgm:pt modelId="{EF815260-83FA-F342-BE91-0D9AEB08F4C9}" type="parTrans" cxnId="{DE1E1E4D-3F2F-E14E-B931-26B49EEBB698}">
      <dgm:prSet/>
      <dgm:spPr/>
      <dgm:t>
        <a:bodyPr/>
        <a:lstStyle/>
        <a:p>
          <a:endParaRPr lang="en-GB"/>
        </a:p>
      </dgm:t>
    </dgm:pt>
    <dgm:pt modelId="{28180DAB-9E09-1B4E-8C25-FDAA7DDCDBCA}" type="sibTrans" cxnId="{DE1E1E4D-3F2F-E14E-B931-26B49EEBB698}">
      <dgm:prSet/>
      <dgm:spPr/>
      <dgm:t>
        <a:bodyPr/>
        <a:lstStyle/>
        <a:p>
          <a:endParaRPr lang="en-GB"/>
        </a:p>
      </dgm:t>
    </dgm:pt>
    <dgm:pt modelId="{8C7A5811-59DA-D84E-BAF0-A853054D3581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Study</a:t>
          </a:r>
        </a:p>
      </dgm:t>
    </dgm:pt>
    <dgm:pt modelId="{82A93D97-3F5B-484C-8822-5612A3CD1323}" type="parTrans" cxnId="{A0B4D1D1-C708-364C-ADDB-0F65A7CAC4C1}">
      <dgm:prSet/>
      <dgm:spPr/>
      <dgm:t>
        <a:bodyPr/>
        <a:lstStyle/>
        <a:p>
          <a:endParaRPr lang="en-GB"/>
        </a:p>
      </dgm:t>
    </dgm:pt>
    <dgm:pt modelId="{BF90AF17-F96C-3B44-A972-111A53AAB01F}" type="sibTrans" cxnId="{A0B4D1D1-C708-364C-ADDB-0F65A7CAC4C1}">
      <dgm:prSet/>
      <dgm:spPr/>
      <dgm:t>
        <a:bodyPr/>
        <a:lstStyle/>
        <a:p>
          <a:endParaRPr lang="en-GB"/>
        </a:p>
      </dgm:t>
    </dgm:pt>
    <dgm:pt modelId="{B530AAF6-A1B5-AE44-918B-D36A93F19002}">
      <dgm:prSet phldrT="[Text]"/>
      <dgm:spPr>
        <a:solidFill>
          <a:srgbClr val="EA51C2"/>
        </a:solidFill>
      </dgm:spPr>
      <dgm:t>
        <a:bodyPr/>
        <a:lstStyle/>
        <a:p>
          <a:r>
            <a:rPr lang="en-GB" dirty="0"/>
            <a:t>Study Packs</a:t>
          </a:r>
        </a:p>
      </dgm:t>
    </dgm:pt>
    <dgm:pt modelId="{F3CF4E0D-3ECB-034D-9900-3F6BCF607583}" type="parTrans" cxnId="{710EA390-C315-094B-B815-BA77DDC00AF5}">
      <dgm:prSet/>
      <dgm:spPr/>
      <dgm:t>
        <a:bodyPr/>
        <a:lstStyle/>
        <a:p>
          <a:endParaRPr lang="en-GB"/>
        </a:p>
      </dgm:t>
    </dgm:pt>
    <dgm:pt modelId="{3F450C19-7617-2745-8029-43E4F4049F26}" type="sibTrans" cxnId="{710EA390-C315-094B-B815-BA77DDC00AF5}">
      <dgm:prSet/>
      <dgm:spPr/>
      <dgm:t>
        <a:bodyPr/>
        <a:lstStyle/>
        <a:p>
          <a:endParaRPr lang="en-GB"/>
        </a:p>
      </dgm:t>
    </dgm:pt>
    <dgm:pt modelId="{7ADF4C01-18C3-214B-B6A2-319D3E54591C}">
      <dgm:prSet phldrT="[Text]"/>
      <dgm:spPr>
        <a:solidFill>
          <a:srgbClr val="95CEDC"/>
        </a:solidFill>
      </dgm:spPr>
      <dgm:t>
        <a:bodyPr/>
        <a:lstStyle/>
        <a:p>
          <a:r>
            <a:rPr lang="en-GB" dirty="0"/>
            <a:t>Teaching</a:t>
          </a:r>
        </a:p>
      </dgm:t>
    </dgm:pt>
    <dgm:pt modelId="{46D8FDDE-D702-054A-9626-D6B8B43968A0}" type="parTrans" cxnId="{3302087E-CCFF-5449-9498-732DE3BC62BF}">
      <dgm:prSet/>
      <dgm:spPr/>
      <dgm:t>
        <a:bodyPr/>
        <a:lstStyle/>
        <a:p>
          <a:endParaRPr lang="en-GB"/>
        </a:p>
      </dgm:t>
    </dgm:pt>
    <dgm:pt modelId="{2FC9933E-5B08-3F4D-B4C4-5179CAE142E5}" type="sibTrans" cxnId="{3302087E-CCFF-5449-9498-732DE3BC62BF}">
      <dgm:prSet/>
      <dgm:spPr/>
      <dgm:t>
        <a:bodyPr/>
        <a:lstStyle/>
        <a:p>
          <a:endParaRPr lang="en-GB"/>
        </a:p>
      </dgm:t>
    </dgm:pt>
    <dgm:pt modelId="{307AF783-2D38-F343-92A0-3A3BB4BD7643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Placement: Theory-Practice Links</a:t>
          </a:r>
        </a:p>
      </dgm:t>
    </dgm:pt>
    <dgm:pt modelId="{508A7603-55E3-5944-B72E-1A1F3C1E23D3}" type="parTrans" cxnId="{22AD53DF-3067-7148-8DD5-20382EB6ED4A}">
      <dgm:prSet/>
      <dgm:spPr/>
      <dgm:t>
        <a:bodyPr/>
        <a:lstStyle/>
        <a:p>
          <a:endParaRPr lang="en-GB"/>
        </a:p>
      </dgm:t>
    </dgm:pt>
    <dgm:pt modelId="{3327A1CB-CA2F-5246-811C-AF80D0E6B668}" type="sibTrans" cxnId="{22AD53DF-3067-7148-8DD5-20382EB6ED4A}">
      <dgm:prSet/>
      <dgm:spPr/>
      <dgm:t>
        <a:bodyPr/>
        <a:lstStyle/>
        <a:p>
          <a:endParaRPr lang="en-GB"/>
        </a:p>
      </dgm:t>
    </dgm:pt>
    <dgm:pt modelId="{2D1AD768-824C-D345-BB06-E566922A88B6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Problem Based Learning</a:t>
          </a:r>
        </a:p>
      </dgm:t>
    </dgm:pt>
    <dgm:pt modelId="{03C4F935-11FF-1649-A74F-19FE859CC315}" type="parTrans" cxnId="{C679652C-1B2D-8F4F-9DB0-DCEC16CCF2EF}">
      <dgm:prSet/>
      <dgm:spPr/>
      <dgm:t>
        <a:bodyPr/>
        <a:lstStyle/>
        <a:p>
          <a:endParaRPr lang="en-GB"/>
        </a:p>
      </dgm:t>
    </dgm:pt>
    <dgm:pt modelId="{851998DD-86FE-7246-B386-C78295601040}" type="sibTrans" cxnId="{C679652C-1B2D-8F4F-9DB0-DCEC16CCF2EF}">
      <dgm:prSet/>
      <dgm:spPr/>
      <dgm:t>
        <a:bodyPr/>
        <a:lstStyle/>
        <a:p>
          <a:endParaRPr lang="en-GB"/>
        </a:p>
      </dgm:t>
    </dgm:pt>
    <dgm:pt modelId="{10C12431-A9F8-6447-91BA-338A0962D237}" type="pres">
      <dgm:prSet presAssocID="{B4DD15F1-912B-B747-AEA9-E4D642716C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C01B32C-44D5-3C4F-8570-6F1B299FA19A}" type="pres">
      <dgm:prSet presAssocID="{5DEF7CAB-5CBA-6041-9560-BC4D4F3D4368}" presName="centerShape" presStyleLbl="node0" presStyleIdx="0" presStyleCnt="1"/>
      <dgm:spPr/>
    </dgm:pt>
    <dgm:pt modelId="{24D54490-D86B-6044-9645-036FA1BADB1F}" type="pres">
      <dgm:prSet presAssocID="{EF815260-83FA-F342-BE91-0D9AEB08F4C9}" presName="Name9" presStyleLbl="parChTrans1D2" presStyleIdx="0" presStyleCnt="6"/>
      <dgm:spPr/>
    </dgm:pt>
    <dgm:pt modelId="{91825A9A-0DA0-0D45-958F-9EA614CDDD19}" type="pres">
      <dgm:prSet presAssocID="{EF815260-83FA-F342-BE91-0D9AEB08F4C9}" presName="connTx" presStyleLbl="parChTrans1D2" presStyleIdx="0" presStyleCnt="6"/>
      <dgm:spPr/>
    </dgm:pt>
    <dgm:pt modelId="{61ACC068-44A1-464F-9B10-FE14043473C2}" type="pres">
      <dgm:prSet presAssocID="{95B411D6-5AE3-7649-92DD-ECEDAA15676B}" presName="node" presStyleLbl="node1" presStyleIdx="0" presStyleCnt="6">
        <dgm:presLayoutVars>
          <dgm:bulletEnabled val="1"/>
        </dgm:presLayoutVars>
      </dgm:prSet>
      <dgm:spPr/>
    </dgm:pt>
    <dgm:pt modelId="{9A1E50B4-DF67-2F46-B2A7-2AF0555679E1}" type="pres">
      <dgm:prSet presAssocID="{82A93D97-3F5B-484C-8822-5612A3CD1323}" presName="Name9" presStyleLbl="parChTrans1D2" presStyleIdx="1" presStyleCnt="6"/>
      <dgm:spPr/>
    </dgm:pt>
    <dgm:pt modelId="{2424B516-EAF2-4F49-94F9-BD6A2CCF75C7}" type="pres">
      <dgm:prSet presAssocID="{82A93D97-3F5B-484C-8822-5612A3CD1323}" presName="connTx" presStyleLbl="parChTrans1D2" presStyleIdx="1" presStyleCnt="6"/>
      <dgm:spPr/>
    </dgm:pt>
    <dgm:pt modelId="{E09E6C23-A649-2045-9086-E19C33AC7D85}" type="pres">
      <dgm:prSet presAssocID="{8C7A5811-59DA-D84E-BAF0-A853054D3581}" presName="node" presStyleLbl="node1" presStyleIdx="1" presStyleCnt="6">
        <dgm:presLayoutVars>
          <dgm:bulletEnabled val="1"/>
        </dgm:presLayoutVars>
      </dgm:prSet>
      <dgm:spPr/>
    </dgm:pt>
    <dgm:pt modelId="{DC106815-D3B2-8E4F-9ED6-B6C3C6012E40}" type="pres">
      <dgm:prSet presAssocID="{508A7603-55E3-5944-B72E-1A1F3C1E23D3}" presName="Name9" presStyleLbl="parChTrans1D2" presStyleIdx="2" presStyleCnt="6"/>
      <dgm:spPr/>
    </dgm:pt>
    <dgm:pt modelId="{66F99700-AC69-4841-809F-D88447F92BF1}" type="pres">
      <dgm:prSet presAssocID="{508A7603-55E3-5944-B72E-1A1F3C1E23D3}" presName="connTx" presStyleLbl="parChTrans1D2" presStyleIdx="2" presStyleCnt="6"/>
      <dgm:spPr/>
    </dgm:pt>
    <dgm:pt modelId="{64DED627-675A-4B4C-AE7C-95EB459555DD}" type="pres">
      <dgm:prSet presAssocID="{307AF783-2D38-F343-92A0-3A3BB4BD7643}" presName="node" presStyleLbl="node1" presStyleIdx="2" presStyleCnt="6">
        <dgm:presLayoutVars>
          <dgm:bulletEnabled val="1"/>
        </dgm:presLayoutVars>
      </dgm:prSet>
      <dgm:spPr/>
    </dgm:pt>
    <dgm:pt modelId="{536E4CBB-96F1-9F4D-82F3-44FBD017145C}" type="pres">
      <dgm:prSet presAssocID="{03C4F935-11FF-1649-A74F-19FE859CC315}" presName="Name9" presStyleLbl="parChTrans1D2" presStyleIdx="3" presStyleCnt="6"/>
      <dgm:spPr/>
    </dgm:pt>
    <dgm:pt modelId="{D1EA04D3-F2D7-AD4B-B359-B8632F136CE1}" type="pres">
      <dgm:prSet presAssocID="{03C4F935-11FF-1649-A74F-19FE859CC315}" presName="connTx" presStyleLbl="parChTrans1D2" presStyleIdx="3" presStyleCnt="6"/>
      <dgm:spPr/>
    </dgm:pt>
    <dgm:pt modelId="{D38330B1-2247-5545-8136-D66B5ECF2A86}" type="pres">
      <dgm:prSet presAssocID="{2D1AD768-824C-D345-BB06-E566922A88B6}" presName="node" presStyleLbl="node1" presStyleIdx="3" presStyleCnt="6">
        <dgm:presLayoutVars>
          <dgm:bulletEnabled val="1"/>
        </dgm:presLayoutVars>
      </dgm:prSet>
      <dgm:spPr/>
    </dgm:pt>
    <dgm:pt modelId="{4499F17B-F5D4-774A-86CD-2E4227B06865}" type="pres">
      <dgm:prSet presAssocID="{F3CF4E0D-3ECB-034D-9900-3F6BCF607583}" presName="Name9" presStyleLbl="parChTrans1D2" presStyleIdx="4" presStyleCnt="6"/>
      <dgm:spPr/>
    </dgm:pt>
    <dgm:pt modelId="{EB6AC452-0131-F841-9716-3614C93BAEF0}" type="pres">
      <dgm:prSet presAssocID="{F3CF4E0D-3ECB-034D-9900-3F6BCF607583}" presName="connTx" presStyleLbl="parChTrans1D2" presStyleIdx="4" presStyleCnt="6"/>
      <dgm:spPr/>
    </dgm:pt>
    <dgm:pt modelId="{9A2EAC90-CA41-984E-AC86-4CEEF21D243B}" type="pres">
      <dgm:prSet presAssocID="{B530AAF6-A1B5-AE44-918B-D36A93F19002}" presName="node" presStyleLbl="node1" presStyleIdx="4" presStyleCnt="6">
        <dgm:presLayoutVars>
          <dgm:bulletEnabled val="1"/>
        </dgm:presLayoutVars>
      </dgm:prSet>
      <dgm:spPr/>
    </dgm:pt>
    <dgm:pt modelId="{21DFB433-1F6E-964E-8B57-D79536C32F0D}" type="pres">
      <dgm:prSet presAssocID="{46D8FDDE-D702-054A-9626-D6B8B43968A0}" presName="Name9" presStyleLbl="parChTrans1D2" presStyleIdx="5" presStyleCnt="6"/>
      <dgm:spPr/>
    </dgm:pt>
    <dgm:pt modelId="{396ECE01-FF54-E24F-A45A-AABED82DE1C3}" type="pres">
      <dgm:prSet presAssocID="{46D8FDDE-D702-054A-9626-D6B8B43968A0}" presName="connTx" presStyleLbl="parChTrans1D2" presStyleIdx="5" presStyleCnt="6"/>
      <dgm:spPr/>
    </dgm:pt>
    <dgm:pt modelId="{DB0B6421-1166-FA42-8F6D-2349033D8FCD}" type="pres">
      <dgm:prSet presAssocID="{7ADF4C01-18C3-214B-B6A2-319D3E54591C}" presName="node" presStyleLbl="node1" presStyleIdx="5" presStyleCnt="6">
        <dgm:presLayoutVars>
          <dgm:bulletEnabled val="1"/>
        </dgm:presLayoutVars>
      </dgm:prSet>
      <dgm:spPr/>
    </dgm:pt>
  </dgm:ptLst>
  <dgm:cxnLst>
    <dgm:cxn modelId="{7C2A6104-E86E-C841-8FAE-9CF1C918ADAD}" type="presOf" srcId="{03C4F935-11FF-1649-A74F-19FE859CC315}" destId="{D1EA04D3-F2D7-AD4B-B359-B8632F136CE1}" srcOrd="1" destOrd="0" presId="urn:microsoft.com/office/officeart/2005/8/layout/radial1"/>
    <dgm:cxn modelId="{F0FCEE08-FAB2-564D-8BB6-D78F83D485F6}" type="presOf" srcId="{F3CF4E0D-3ECB-034D-9900-3F6BCF607583}" destId="{4499F17B-F5D4-774A-86CD-2E4227B06865}" srcOrd="0" destOrd="0" presId="urn:microsoft.com/office/officeart/2005/8/layout/radial1"/>
    <dgm:cxn modelId="{4E1F3A0E-D843-6742-BF57-7760DFC0879E}" srcId="{B4DD15F1-912B-B747-AEA9-E4D642716CCA}" destId="{5DEF7CAB-5CBA-6041-9560-BC4D4F3D4368}" srcOrd="0" destOrd="0" parTransId="{99BE4404-7444-D342-9089-D498665758B6}" sibTransId="{69197D10-453C-3C43-B88D-CB7C1FA92766}"/>
    <dgm:cxn modelId="{D89F3611-CC1B-AB4F-8A0B-DE577A73223F}" type="presOf" srcId="{95B411D6-5AE3-7649-92DD-ECEDAA15676B}" destId="{61ACC068-44A1-464F-9B10-FE14043473C2}" srcOrd="0" destOrd="0" presId="urn:microsoft.com/office/officeart/2005/8/layout/radial1"/>
    <dgm:cxn modelId="{7E1D441F-6188-BC46-94F6-B9234767D58B}" type="presOf" srcId="{F3CF4E0D-3ECB-034D-9900-3F6BCF607583}" destId="{EB6AC452-0131-F841-9716-3614C93BAEF0}" srcOrd="1" destOrd="0" presId="urn:microsoft.com/office/officeart/2005/8/layout/radial1"/>
    <dgm:cxn modelId="{C679652C-1B2D-8F4F-9DB0-DCEC16CCF2EF}" srcId="{5DEF7CAB-5CBA-6041-9560-BC4D4F3D4368}" destId="{2D1AD768-824C-D345-BB06-E566922A88B6}" srcOrd="3" destOrd="0" parTransId="{03C4F935-11FF-1649-A74F-19FE859CC315}" sibTransId="{851998DD-86FE-7246-B386-C78295601040}"/>
    <dgm:cxn modelId="{DD356A2D-1D64-C543-9B1A-84FF9C111FCC}" type="presOf" srcId="{8C7A5811-59DA-D84E-BAF0-A853054D3581}" destId="{E09E6C23-A649-2045-9086-E19C33AC7D85}" srcOrd="0" destOrd="0" presId="urn:microsoft.com/office/officeart/2005/8/layout/radial1"/>
    <dgm:cxn modelId="{DE1E1E4D-3F2F-E14E-B931-26B49EEBB698}" srcId="{5DEF7CAB-5CBA-6041-9560-BC4D4F3D4368}" destId="{95B411D6-5AE3-7649-92DD-ECEDAA15676B}" srcOrd="0" destOrd="0" parTransId="{EF815260-83FA-F342-BE91-0D9AEB08F4C9}" sibTransId="{28180DAB-9E09-1B4E-8C25-FDAA7DDCDBCA}"/>
    <dgm:cxn modelId="{2D5A496A-DD43-3D49-B90A-2FC77A741B23}" type="presOf" srcId="{82A93D97-3F5B-484C-8822-5612A3CD1323}" destId="{9A1E50B4-DF67-2F46-B2A7-2AF0555679E1}" srcOrd="0" destOrd="0" presId="urn:microsoft.com/office/officeart/2005/8/layout/radial1"/>
    <dgm:cxn modelId="{6F80C26E-CE85-7046-9E33-EE2B2D89EA43}" type="presOf" srcId="{307AF783-2D38-F343-92A0-3A3BB4BD7643}" destId="{64DED627-675A-4B4C-AE7C-95EB459555DD}" srcOrd="0" destOrd="0" presId="urn:microsoft.com/office/officeart/2005/8/layout/radial1"/>
    <dgm:cxn modelId="{9B551A6F-FD31-9A46-BAC6-EB4FE761CED6}" type="presOf" srcId="{46D8FDDE-D702-054A-9626-D6B8B43968A0}" destId="{21DFB433-1F6E-964E-8B57-D79536C32F0D}" srcOrd="0" destOrd="0" presId="urn:microsoft.com/office/officeart/2005/8/layout/radial1"/>
    <dgm:cxn modelId="{3302087E-CCFF-5449-9498-732DE3BC62BF}" srcId="{5DEF7CAB-5CBA-6041-9560-BC4D4F3D4368}" destId="{7ADF4C01-18C3-214B-B6A2-319D3E54591C}" srcOrd="5" destOrd="0" parTransId="{46D8FDDE-D702-054A-9626-D6B8B43968A0}" sibTransId="{2FC9933E-5B08-3F4D-B4C4-5179CAE142E5}"/>
    <dgm:cxn modelId="{93F7028A-0C76-9A45-ABA9-E8E1A87F23E8}" type="presOf" srcId="{B530AAF6-A1B5-AE44-918B-D36A93F19002}" destId="{9A2EAC90-CA41-984E-AC86-4CEEF21D243B}" srcOrd="0" destOrd="0" presId="urn:microsoft.com/office/officeart/2005/8/layout/radial1"/>
    <dgm:cxn modelId="{710EA390-C315-094B-B815-BA77DDC00AF5}" srcId="{5DEF7CAB-5CBA-6041-9560-BC4D4F3D4368}" destId="{B530AAF6-A1B5-AE44-918B-D36A93F19002}" srcOrd="4" destOrd="0" parTransId="{F3CF4E0D-3ECB-034D-9900-3F6BCF607583}" sibTransId="{3F450C19-7617-2745-8029-43E4F4049F26}"/>
    <dgm:cxn modelId="{715497A3-5389-A046-BC76-0BA0D2183001}" type="presOf" srcId="{508A7603-55E3-5944-B72E-1A1F3C1E23D3}" destId="{DC106815-D3B2-8E4F-9ED6-B6C3C6012E40}" srcOrd="0" destOrd="0" presId="urn:microsoft.com/office/officeart/2005/8/layout/radial1"/>
    <dgm:cxn modelId="{69EF57AF-25DA-774E-8FCD-80D67B905A0F}" type="presOf" srcId="{EF815260-83FA-F342-BE91-0D9AEB08F4C9}" destId="{24D54490-D86B-6044-9645-036FA1BADB1F}" srcOrd="0" destOrd="0" presId="urn:microsoft.com/office/officeart/2005/8/layout/radial1"/>
    <dgm:cxn modelId="{A818F4CB-B7B3-4A44-8137-BB600971504B}" type="presOf" srcId="{46D8FDDE-D702-054A-9626-D6B8B43968A0}" destId="{396ECE01-FF54-E24F-A45A-AABED82DE1C3}" srcOrd="1" destOrd="0" presId="urn:microsoft.com/office/officeart/2005/8/layout/radial1"/>
    <dgm:cxn modelId="{1D3143CD-9236-E346-A148-7AEB845AA9E8}" type="presOf" srcId="{EF815260-83FA-F342-BE91-0D9AEB08F4C9}" destId="{91825A9A-0DA0-0D45-958F-9EA614CDDD19}" srcOrd="1" destOrd="0" presId="urn:microsoft.com/office/officeart/2005/8/layout/radial1"/>
    <dgm:cxn modelId="{25319CCD-34FB-2049-920F-C946C94ED99A}" type="presOf" srcId="{2D1AD768-824C-D345-BB06-E566922A88B6}" destId="{D38330B1-2247-5545-8136-D66B5ECF2A86}" srcOrd="0" destOrd="0" presId="urn:microsoft.com/office/officeart/2005/8/layout/radial1"/>
    <dgm:cxn modelId="{A0B4D1D1-C708-364C-ADDB-0F65A7CAC4C1}" srcId="{5DEF7CAB-5CBA-6041-9560-BC4D4F3D4368}" destId="{8C7A5811-59DA-D84E-BAF0-A853054D3581}" srcOrd="1" destOrd="0" parTransId="{82A93D97-3F5B-484C-8822-5612A3CD1323}" sibTransId="{BF90AF17-F96C-3B44-A972-111A53AAB01F}"/>
    <dgm:cxn modelId="{40B30DD4-42DB-6946-B6C5-8E58A5C8D286}" type="presOf" srcId="{B4DD15F1-912B-B747-AEA9-E4D642716CCA}" destId="{10C12431-A9F8-6447-91BA-338A0962D237}" srcOrd="0" destOrd="0" presId="urn:microsoft.com/office/officeart/2005/8/layout/radial1"/>
    <dgm:cxn modelId="{22AD53DF-3067-7148-8DD5-20382EB6ED4A}" srcId="{5DEF7CAB-5CBA-6041-9560-BC4D4F3D4368}" destId="{307AF783-2D38-F343-92A0-3A3BB4BD7643}" srcOrd="2" destOrd="0" parTransId="{508A7603-55E3-5944-B72E-1A1F3C1E23D3}" sibTransId="{3327A1CB-CA2F-5246-811C-AF80D0E6B668}"/>
    <dgm:cxn modelId="{122C34E6-B3F1-4544-9AE3-483A26C0E2D7}" type="presOf" srcId="{7ADF4C01-18C3-214B-B6A2-319D3E54591C}" destId="{DB0B6421-1166-FA42-8F6D-2349033D8FCD}" srcOrd="0" destOrd="0" presId="urn:microsoft.com/office/officeart/2005/8/layout/radial1"/>
    <dgm:cxn modelId="{AB5A6CEA-749D-6642-949F-167284051B48}" type="presOf" srcId="{508A7603-55E3-5944-B72E-1A1F3C1E23D3}" destId="{66F99700-AC69-4841-809F-D88447F92BF1}" srcOrd="1" destOrd="0" presId="urn:microsoft.com/office/officeart/2005/8/layout/radial1"/>
    <dgm:cxn modelId="{0B33F0EF-2B4B-7C4C-A08B-EA8716C86C64}" type="presOf" srcId="{03C4F935-11FF-1649-A74F-19FE859CC315}" destId="{536E4CBB-96F1-9F4D-82F3-44FBD017145C}" srcOrd="0" destOrd="0" presId="urn:microsoft.com/office/officeart/2005/8/layout/radial1"/>
    <dgm:cxn modelId="{8467D8F5-D3B3-9545-861D-B41967EEB728}" type="presOf" srcId="{5DEF7CAB-5CBA-6041-9560-BC4D4F3D4368}" destId="{3C01B32C-44D5-3C4F-8570-6F1B299FA19A}" srcOrd="0" destOrd="0" presId="urn:microsoft.com/office/officeart/2005/8/layout/radial1"/>
    <dgm:cxn modelId="{89EB98FE-C2ED-AD4E-8ADB-2077F7BA90F0}" type="presOf" srcId="{82A93D97-3F5B-484C-8822-5612A3CD1323}" destId="{2424B516-EAF2-4F49-94F9-BD6A2CCF75C7}" srcOrd="1" destOrd="0" presId="urn:microsoft.com/office/officeart/2005/8/layout/radial1"/>
    <dgm:cxn modelId="{073D969F-7811-DE45-B982-C2FF88877C58}" type="presParOf" srcId="{10C12431-A9F8-6447-91BA-338A0962D237}" destId="{3C01B32C-44D5-3C4F-8570-6F1B299FA19A}" srcOrd="0" destOrd="0" presId="urn:microsoft.com/office/officeart/2005/8/layout/radial1"/>
    <dgm:cxn modelId="{A6BF8004-880E-D64D-935D-5F253CB11BF0}" type="presParOf" srcId="{10C12431-A9F8-6447-91BA-338A0962D237}" destId="{24D54490-D86B-6044-9645-036FA1BADB1F}" srcOrd="1" destOrd="0" presId="urn:microsoft.com/office/officeart/2005/8/layout/radial1"/>
    <dgm:cxn modelId="{53F56EE6-443F-0144-8C13-C4C65A4693C8}" type="presParOf" srcId="{24D54490-D86B-6044-9645-036FA1BADB1F}" destId="{91825A9A-0DA0-0D45-958F-9EA614CDDD19}" srcOrd="0" destOrd="0" presId="urn:microsoft.com/office/officeart/2005/8/layout/radial1"/>
    <dgm:cxn modelId="{F6D7EFC1-048D-494C-AB02-02F1AB099AF3}" type="presParOf" srcId="{10C12431-A9F8-6447-91BA-338A0962D237}" destId="{61ACC068-44A1-464F-9B10-FE14043473C2}" srcOrd="2" destOrd="0" presId="urn:microsoft.com/office/officeart/2005/8/layout/radial1"/>
    <dgm:cxn modelId="{515A38AF-BEDF-084F-8E7B-F0FAB1DF6AF6}" type="presParOf" srcId="{10C12431-A9F8-6447-91BA-338A0962D237}" destId="{9A1E50B4-DF67-2F46-B2A7-2AF0555679E1}" srcOrd="3" destOrd="0" presId="urn:microsoft.com/office/officeart/2005/8/layout/radial1"/>
    <dgm:cxn modelId="{6A167356-F9DF-F346-A3A0-93E9E0AF2B48}" type="presParOf" srcId="{9A1E50B4-DF67-2F46-B2A7-2AF0555679E1}" destId="{2424B516-EAF2-4F49-94F9-BD6A2CCF75C7}" srcOrd="0" destOrd="0" presId="urn:microsoft.com/office/officeart/2005/8/layout/radial1"/>
    <dgm:cxn modelId="{A21C1F7E-0997-5847-85E2-A0E3ED5B5819}" type="presParOf" srcId="{10C12431-A9F8-6447-91BA-338A0962D237}" destId="{E09E6C23-A649-2045-9086-E19C33AC7D85}" srcOrd="4" destOrd="0" presId="urn:microsoft.com/office/officeart/2005/8/layout/radial1"/>
    <dgm:cxn modelId="{990B24F2-5DFB-7448-89D5-40D1CED2A746}" type="presParOf" srcId="{10C12431-A9F8-6447-91BA-338A0962D237}" destId="{DC106815-D3B2-8E4F-9ED6-B6C3C6012E40}" srcOrd="5" destOrd="0" presId="urn:microsoft.com/office/officeart/2005/8/layout/radial1"/>
    <dgm:cxn modelId="{EC94D78A-BFFF-2542-B04E-2A297C6E1E88}" type="presParOf" srcId="{DC106815-D3B2-8E4F-9ED6-B6C3C6012E40}" destId="{66F99700-AC69-4841-809F-D88447F92BF1}" srcOrd="0" destOrd="0" presId="urn:microsoft.com/office/officeart/2005/8/layout/radial1"/>
    <dgm:cxn modelId="{AA713334-7ACF-2F40-823C-A117C4919489}" type="presParOf" srcId="{10C12431-A9F8-6447-91BA-338A0962D237}" destId="{64DED627-675A-4B4C-AE7C-95EB459555DD}" srcOrd="6" destOrd="0" presId="urn:microsoft.com/office/officeart/2005/8/layout/radial1"/>
    <dgm:cxn modelId="{C22B1545-5185-5449-8B93-7437C0F3949B}" type="presParOf" srcId="{10C12431-A9F8-6447-91BA-338A0962D237}" destId="{536E4CBB-96F1-9F4D-82F3-44FBD017145C}" srcOrd="7" destOrd="0" presId="urn:microsoft.com/office/officeart/2005/8/layout/radial1"/>
    <dgm:cxn modelId="{1D9F8DE6-67C7-534E-9D5E-5E8E15E36F02}" type="presParOf" srcId="{536E4CBB-96F1-9F4D-82F3-44FBD017145C}" destId="{D1EA04D3-F2D7-AD4B-B359-B8632F136CE1}" srcOrd="0" destOrd="0" presId="urn:microsoft.com/office/officeart/2005/8/layout/radial1"/>
    <dgm:cxn modelId="{858BFF4D-404B-B342-AD57-421AA0154E83}" type="presParOf" srcId="{10C12431-A9F8-6447-91BA-338A0962D237}" destId="{D38330B1-2247-5545-8136-D66B5ECF2A86}" srcOrd="8" destOrd="0" presId="urn:microsoft.com/office/officeart/2005/8/layout/radial1"/>
    <dgm:cxn modelId="{57F0983F-90FB-8A4B-BAB7-6505553D85C3}" type="presParOf" srcId="{10C12431-A9F8-6447-91BA-338A0962D237}" destId="{4499F17B-F5D4-774A-86CD-2E4227B06865}" srcOrd="9" destOrd="0" presId="urn:microsoft.com/office/officeart/2005/8/layout/radial1"/>
    <dgm:cxn modelId="{93EE76F6-2157-A54B-B122-31B5DA9C82A6}" type="presParOf" srcId="{4499F17B-F5D4-774A-86CD-2E4227B06865}" destId="{EB6AC452-0131-F841-9716-3614C93BAEF0}" srcOrd="0" destOrd="0" presId="urn:microsoft.com/office/officeart/2005/8/layout/radial1"/>
    <dgm:cxn modelId="{33129406-A2CF-B84E-A70C-328B08AC161D}" type="presParOf" srcId="{10C12431-A9F8-6447-91BA-338A0962D237}" destId="{9A2EAC90-CA41-984E-AC86-4CEEF21D243B}" srcOrd="10" destOrd="0" presId="urn:microsoft.com/office/officeart/2005/8/layout/radial1"/>
    <dgm:cxn modelId="{061C1BB2-35F2-DF4A-B285-DCDA95C8FBB9}" type="presParOf" srcId="{10C12431-A9F8-6447-91BA-338A0962D237}" destId="{21DFB433-1F6E-964E-8B57-D79536C32F0D}" srcOrd="11" destOrd="0" presId="urn:microsoft.com/office/officeart/2005/8/layout/radial1"/>
    <dgm:cxn modelId="{B2E869BF-24AF-394F-9FC5-93DE2D1A070E}" type="presParOf" srcId="{21DFB433-1F6E-964E-8B57-D79536C32F0D}" destId="{396ECE01-FF54-E24F-A45A-AABED82DE1C3}" srcOrd="0" destOrd="0" presId="urn:microsoft.com/office/officeart/2005/8/layout/radial1"/>
    <dgm:cxn modelId="{3ABA76EF-A66A-184B-A0BF-474C9C450925}" type="presParOf" srcId="{10C12431-A9F8-6447-91BA-338A0962D237}" destId="{DB0B6421-1166-FA42-8F6D-2349033D8FC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1B32C-44D5-3C4F-8570-6F1B299FA19A}">
      <dsp:nvSpPr>
        <dsp:cNvPr id="0" name=""/>
        <dsp:cNvSpPr/>
      </dsp:nvSpPr>
      <dsp:spPr>
        <a:xfrm>
          <a:off x="4809976" y="1761976"/>
          <a:ext cx="1352847" cy="1352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 dirty="0"/>
        </a:p>
      </dsp:txBody>
      <dsp:txXfrm>
        <a:off x="5008096" y="1960096"/>
        <a:ext cx="956607" cy="956607"/>
      </dsp:txXfrm>
    </dsp:sp>
    <dsp:sp modelId="{24D54490-D86B-6044-9645-036FA1BADB1F}">
      <dsp:nvSpPr>
        <dsp:cNvPr id="0" name=""/>
        <dsp:cNvSpPr/>
      </dsp:nvSpPr>
      <dsp:spPr>
        <a:xfrm rot="16200000">
          <a:off x="5283185" y="1547665"/>
          <a:ext cx="406429" cy="22192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406429" y="1109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76239" y="1548600"/>
        <a:ext cx="20321" cy="20321"/>
      </dsp:txXfrm>
    </dsp:sp>
    <dsp:sp modelId="{61ACC068-44A1-464F-9B10-FE14043473C2}">
      <dsp:nvSpPr>
        <dsp:cNvPr id="0" name=""/>
        <dsp:cNvSpPr/>
      </dsp:nvSpPr>
      <dsp:spPr>
        <a:xfrm>
          <a:off x="4809976" y="2699"/>
          <a:ext cx="1352847" cy="13528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Assignments</a:t>
          </a:r>
        </a:p>
      </dsp:txBody>
      <dsp:txXfrm>
        <a:off x="5008096" y="200819"/>
        <a:ext cx="956607" cy="956607"/>
      </dsp:txXfrm>
    </dsp:sp>
    <dsp:sp modelId="{9A1E50B4-DF67-2F46-B2A7-2AF0555679E1}">
      <dsp:nvSpPr>
        <dsp:cNvPr id="0" name=""/>
        <dsp:cNvSpPr/>
      </dsp:nvSpPr>
      <dsp:spPr>
        <a:xfrm rot="19800000">
          <a:off x="6044974" y="1987484"/>
          <a:ext cx="406429" cy="22192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406429" y="1109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238028" y="1988420"/>
        <a:ext cx="20321" cy="20321"/>
      </dsp:txXfrm>
    </dsp:sp>
    <dsp:sp modelId="{E09E6C23-A649-2045-9086-E19C33AC7D85}">
      <dsp:nvSpPr>
        <dsp:cNvPr id="0" name=""/>
        <dsp:cNvSpPr/>
      </dsp:nvSpPr>
      <dsp:spPr>
        <a:xfrm>
          <a:off x="6333554" y="882337"/>
          <a:ext cx="1352847" cy="1352847"/>
        </a:xfrm>
        <a:prstGeom prst="ellipse">
          <a:avLst/>
        </a:prstGeom>
        <a:solidFill>
          <a:srgbClr val="C0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Study</a:t>
          </a:r>
        </a:p>
      </dsp:txBody>
      <dsp:txXfrm>
        <a:off x="6531674" y="1080457"/>
        <a:ext cx="956607" cy="956607"/>
      </dsp:txXfrm>
    </dsp:sp>
    <dsp:sp modelId="{DC106815-D3B2-8E4F-9ED6-B6C3C6012E40}">
      <dsp:nvSpPr>
        <dsp:cNvPr id="0" name=""/>
        <dsp:cNvSpPr/>
      </dsp:nvSpPr>
      <dsp:spPr>
        <a:xfrm rot="1800000">
          <a:off x="6044974" y="2867123"/>
          <a:ext cx="406429" cy="22192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406429" y="1109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238028" y="2868058"/>
        <a:ext cx="20321" cy="20321"/>
      </dsp:txXfrm>
    </dsp:sp>
    <dsp:sp modelId="{64DED627-675A-4B4C-AE7C-95EB459555DD}">
      <dsp:nvSpPr>
        <dsp:cNvPr id="0" name=""/>
        <dsp:cNvSpPr/>
      </dsp:nvSpPr>
      <dsp:spPr>
        <a:xfrm>
          <a:off x="6333554" y="2641614"/>
          <a:ext cx="1352847" cy="1352847"/>
        </a:xfrm>
        <a:prstGeom prst="ellipse">
          <a:avLst/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Placement: Theory-Practice Links</a:t>
          </a:r>
        </a:p>
      </dsp:txBody>
      <dsp:txXfrm>
        <a:off x="6531674" y="2839734"/>
        <a:ext cx="956607" cy="956607"/>
      </dsp:txXfrm>
    </dsp:sp>
    <dsp:sp modelId="{536E4CBB-96F1-9F4D-82F3-44FBD017145C}">
      <dsp:nvSpPr>
        <dsp:cNvPr id="0" name=""/>
        <dsp:cNvSpPr/>
      </dsp:nvSpPr>
      <dsp:spPr>
        <a:xfrm rot="5400000">
          <a:off x="5283185" y="3306942"/>
          <a:ext cx="406429" cy="22192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406429" y="1109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476239" y="3307877"/>
        <a:ext cx="20321" cy="20321"/>
      </dsp:txXfrm>
    </dsp:sp>
    <dsp:sp modelId="{D38330B1-2247-5545-8136-D66B5ECF2A86}">
      <dsp:nvSpPr>
        <dsp:cNvPr id="0" name=""/>
        <dsp:cNvSpPr/>
      </dsp:nvSpPr>
      <dsp:spPr>
        <a:xfrm>
          <a:off x="4809976" y="3521253"/>
          <a:ext cx="1352847" cy="1352847"/>
        </a:xfrm>
        <a:prstGeom prst="ellipse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Problem Based Learning</a:t>
          </a:r>
        </a:p>
      </dsp:txBody>
      <dsp:txXfrm>
        <a:off x="5008096" y="3719373"/>
        <a:ext cx="956607" cy="956607"/>
      </dsp:txXfrm>
    </dsp:sp>
    <dsp:sp modelId="{4499F17B-F5D4-774A-86CD-2E4227B06865}">
      <dsp:nvSpPr>
        <dsp:cNvPr id="0" name=""/>
        <dsp:cNvSpPr/>
      </dsp:nvSpPr>
      <dsp:spPr>
        <a:xfrm rot="9000000">
          <a:off x="4521396" y="2867123"/>
          <a:ext cx="406429" cy="22192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406429" y="1109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714449" y="2868058"/>
        <a:ext cx="20321" cy="20321"/>
      </dsp:txXfrm>
    </dsp:sp>
    <dsp:sp modelId="{9A2EAC90-CA41-984E-AC86-4CEEF21D243B}">
      <dsp:nvSpPr>
        <dsp:cNvPr id="0" name=""/>
        <dsp:cNvSpPr/>
      </dsp:nvSpPr>
      <dsp:spPr>
        <a:xfrm>
          <a:off x="3286397" y="2641614"/>
          <a:ext cx="1352847" cy="1352847"/>
        </a:xfrm>
        <a:prstGeom prst="ellipse">
          <a:avLst/>
        </a:prstGeom>
        <a:solidFill>
          <a:srgbClr val="EA51C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Study Packs</a:t>
          </a:r>
        </a:p>
      </dsp:txBody>
      <dsp:txXfrm>
        <a:off x="3484517" y="2839734"/>
        <a:ext cx="956607" cy="956607"/>
      </dsp:txXfrm>
    </dsp:sp>
    <dsp:sp modelId="{21DFB433-1F6E-964E-8B57-D79536C32F0D}">
      <dsp:nvSpPr>
        <dsp:cNvPr id="0" name=""/>
        <dsp:cNvSpPr/>
      </dsp:nvSpPr>
      <dsp:spPr>
        <a:xfrm rot="12600000">
          <a:off x="4521396" y="1987484"/>
          <a:ext cx="406429" cy="22192"/>
        </a:xfrm>
        <a:custGeom>
          <a:avLst/>
          <a:gdLst/>
          <a:ahLst/>
          <a:cxnLst/>
          <a:rect l="0" t="0" r="0" b="0"/>
          <a:pathLst>
            <a:path>
              <a:moveTo>
                <a:pt x="0" y="11096"/>
              </a:moveTo>
              <a:lnTo>
                <a:pt x="406429" y="1109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714449" y="1988420"/>
        <a:ext cx="20321" cy="20321"/>
      </dsp:txXfrm>
    </dsp:sp>
    <dsp:sp modelId="{DB0B6421-1166-FA42-8F6D-2349033D8FCD}">
      <dsp:nvSpPr>
        <dsp:cNvPr id="0" name=""/>
        <dsp:cNvSpPr/>
      </dsp:nvSpPr>
      <dsp:spPr>
        <a:xfrm>
          <a:off x="3286397" y="882337"/>
          <a:ext cx="1352847" cy="1352847"/>
        </a:xfrm>
        <a:prstGeom prst="ellipse">
          <a:avLst/>
        </a:prstGeom>
        <a:solidFill>
          <a:srgbClr val="95CEDC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Teaching</a:t>
          </a:r>
        </a:p>
      </dsp:txBody>
      <dsp:txXfrm>
        <a:off x="3484517" y="1080457"/>
        <a:ext cx="956607" cy="956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13B04-065B-704D-9A36-B7451A196A69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03E95-FEF2-D743-9825-68BC97225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4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132856"/>
            <a:ext cx="10753195" cy="12241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1957" y="4149080"/>
            <a:ext cx="4704523" cy="148972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43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October 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3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October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8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October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692696"/>
            <a:ext cx="1116482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636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DC42E-94B9-8346-9904-DD8A2016A3DF}" type="datetimeFigureOut">
              <a:rPr lang="en-US"/>
              <a:pPr>
                <a:defRPr/>
              </a:pPr>
              <a:t>10/6/23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1257-B2B6-ED46-8261-A634E1DA1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0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2" y="692696"/>
            <a:ext cx="1116482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00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33" y="0"/>
            <a:ext cx="2015067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6769101" y="6196014"/>
            <a:ext cx="5422900" cy="661987"/>
          </a:xfrm>
          <a:prstGeom prst="rect">
            <a:avLst/>
          </a:prstGeom>
          <a:solidFill>
            <a:srgbClr val="BED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ym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68482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52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October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October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53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C7C8B-9549-4248-8666-3BEEB2B19838}" type="datetimeFigureOut">
              <a:rPr lang="en-US" smtClean="0"/>
              <a:pPr>
                <a:defRPr/>
              </a:pPr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FE630-234B-EA48-99AB-87FC4793E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7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October 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25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E0FDE8-42DF-C04A-9A6F-E29D2600B9D9}" type="datetime1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10/6/23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9EC29-3E29-5745-B30F-35734A323BD7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3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F9E87-76FB-294D-A037-6DE776EDFAE0}" type="datetimeFigureOut">
              <a:rPr lang="en-US" smtClean="0"/>
              <a:pPr>
                <a:defRPr/>
              </a:pPr>
              <a:t>10/6/23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3C738-4B5D-3D4D-8839-9A5460A661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8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October 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5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71" y="2132856"/>
            <a:ext cx="10972800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021" y="4149081"/>
            <a:ext cx="4128459" cy="197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Presenter name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559301" y="3789363"/>
            <a:ext cx="5761567" cy="0"/>
          </a:xfrm>
          <a:prstGeom prst="line">
            <a:avLst/>
          </a:prstGeom>
          <a:noFill/>
          <a:ln w="19050">
            <a:solidFill>
              <a:srgbClr val="4A7EBB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6030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October 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9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latestoftomorrow.blogspot.com/2011/08/switch-on-your-light-bulb-to-get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8CB1F3-34BF-9144-94ED-2E43F31B8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 dirty="0"/>
              <a:t>Academic  Overview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84FB7B6-D685-4E40-9881-AB12E765A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4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9AA3B8-5B51-F442-9236-DE1C929D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Opportunities for learning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6BA658-6C64-AE4E-B42B-4C937092B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107774"/>
              </p:ext>
            </p:extLst>
          </p:nvPr>
        </p:nvGraphicFramePr>
        <p:xfrm>
          <a:off x="609600" y="1600200"/>
          <a:ext cx="1097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lose-up of a light bulb&#10;&#10;Description automatically generated with low confidence">
            <a:extLst>
              <a:ext uri="{FF2B5EF4-FFF2-40B4-BE49-F238E27FC236}">
                <a16:creationId xmlns:a16="http://schemas.microsoft.com/office/drawing/2014/main" id="{79D5C3CF-313D-8A46-B154-513BC94F79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32715" y="3531397"/>
            <a:ext cx="1126570" cy="13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8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3B16-F97A-3D34-4FF8-9295FE66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Strands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555B4-E83E-6237-B1B4-00716BAB7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11 teaching strands spread over 3 years:</a:t>
            </a:r>
          </a:p>
          <a:p>
            <a:r>
              <a:rPr lang="en-US" dirty="0"/>
              <a:t>Reflexive </a:t>
            </a:r>
            <a:r>
              <a:rPr lang="en-US" dirty="0" err="1"/>
              <a:t>Organisational</a:t>
            </a:r>
            <a:r>
              <a:rPr lang="en-US" dirty="0"/>
              <a:t> Practice (Leadership)</a:t>
            </a:r>
          </a:p>
          <a:p>
            <a:r>
              <a:rPr lang="en-US" dirty="0"/>
              <a:t>Clinical Skills</a:t>
            </a:r>
          </a:p>
          <a:p>
            <a:r>
              <a:rPr lang="en-US" dirty="0"/>
              <a:t>Systemic</a:t>
            </a:r>
          </a:p>
          <a:p>
            <a:r>
              <a:rPr lang="en-US" dirty="0"/>
              <a:t>CAT</a:t>
            </a:r>
          </a:p>
          <a:p>
            <a:r>
              <a:rPr lang="en-US" dirty="0"/>
              <a:t>CBT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Adult</a:t>
            </a:r>
          </a:p>
          <a:p>
            <a:r>
              <a:rPr lang="en-US" dirty="0"/>
              <a:t>Child</a:t>
            </a:r>
          </a:p>
          <a:p>
            <a:r>
              <a:rPr lang="en-US" dirty="0"/>
              <a:t>Neuropsychology</a:t>
            </a:r>
          </a:p>
          <a:p>
            <a:r>
              <a:rPr lang="en-US" dirty="0"/>
              <a:t>Learning Disability</a:t>
            </a:r>
          </a:p>
          <a:p>
            <a:r>
              <a:rPr lang="en-US" dirty="0"/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85538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F510-A4BD-CF44-B04E-C3ACAE90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Decolonising</a:t>
            </a:r>
            <a:r>
              <a:rPr lang="en-US" dirty="0"/>
              <a:t> the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D741-8138-1B4C-AB0A-627D440C7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run a series of workshops for all lecturers:</a:t>
            </a:r>
          </a:p>
          <a:p>
            <a:pPr lvl="1"/>
            <a:r>
              <a:rPr lang="en-US" dirty="0"/>
              <a:t>44 have attended workshop 1 and 35 workshop 2</a:t>
            </a:r>
          </a:p>
          <a:p>
            <a:r>
              <a:rPr lang="en-US" dirty="0"/>
              <a:t>Strand leads are there to support lecturers to keep progressing this work</a:t>
            </a:r>
          </a:p>
          <a:p>
            <a:r>
              <a:rPr lang="en-US" dirty="0"/>
              <a:t>We will soon be able to add resources on decolonization to our new EDI website (currently in development)</a:t>
            </a:r>
          </a:p>
        </p:txBody>
      </p:sp>
    </p:spTree>
    <p:extLst>
      <p:ext uri="{BB962C8B-B14F-4D97-AF65-F5344CB8AC3E}">
        <p14:creationId xmlns:p14="http://schemas.microsoft.com/office/powerpoint/2010/main" val="4095630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8A7A-E2F7-4E79-E921-CE80E022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7E2A-0702-02D2-124E-73BF82A4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trainees complete Systemic Foundation in year 1 (subject to passing)</a:t>
            </a:r>
          </a:p>
          <a:p>
            <a:r>
              <a:rPr lang="en-US" dirty="0"/>
              <a:t>Option of following three pathways: </a:t>
            </a:r>
          </a:p>
          <a:p>
            <a:pPr lvl="1"/>
            <a:r>
              <a:rPr lang="en-US" dirty="0"/>
              <a:t>BABCP Level 2; </a:t>
            </a:r>
          </a:p>
          <a:p>
            <a:pPr lvl="1"/>
            <a:r>
              <a:rPr lang="en-US" dirty="0"/>
              <a:t>Systemic Intermediate; </a:t>
            </a:r>
          </a:p>
          <a:p>
            <a:pPr lvl="1"/>
            <a:r>
              <a:rPr lang="en-US" dirty="0"/>
              <a:t>CAT Foundation</a:t>
            </a:r>
          </a:p>
          <a:p>
            <a:r>
              <a:rPr lang="en-US" dirty="0"/>
              <a:t>BABCP Accreditation Visit in Nov 2024</a:t>
            </a:r>
          </a:p>
          <a:p>
            <a:r>
              <a:rPr lang="en-US" dirty="0"/>
              <a:t>We work closely with the placement team to ensure you get the experience you need to compliment your pathway choice</a:t>
            </a:r>
          </a:p>
        </p:txBody>
      </p:sp>
    </p:spTree>
    <p:extLst>
      <p:ext uri="{BB962C8B-B14F-4D97-AF65-F5344CB8AC3E}">
        <p14:creationId xmlns:p14="http://schemas.microsoft.com/office/powerpoint/2010/main" val="400236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EB721-CBD0-0D4D-A9D0-98DBE00E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0B5A-3098-E948-B9A1-61457506C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Formative (not marked but a learning opportunity)</a:t>
            </a:r>
          </a:p>
          <a:p>
            <a:pPr lvl="1"/>
            <a:r>
              <a:rPr lang="en-US" dirty="0"/>
              <a:t>2 PBL presentations (Years 1 &amp; 2)</a:t>
            </a:r>
          </a:p>
          <a:p>
            <a:pPr lvl="1"/>
            <a:r>
              <a:rPr lang="en-US" dirty="0"/>
              <a:t>Leadership presentation (Year 2)</a:t>
            </a:r>
          </a:p>
          <a:p>
            <a:pPr lvl="1"/>
            <a:r>
              <a:rPr lang="en-US"/>
              <a:t>Case </a:t>
            </a:r>
            <a:r>
              <a:rPr lang="en-US" dirty="0"/>
              <a:t>study presentation (Year 3)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Summative (pass/fail)</a:t>
            </a:r>
          </a:p>
          <a:p>
            <a:pPr lvl="1"/>
            <a:r>
              <a:rPr lang="en-US" dirty="0"/>
              <a:t>2 Case study presentations (Year 1 &amp; 2)</a:t>
            </a:r>
          </a:p>
          <a:p>
            <a:pPr lvl="1"/>
            <a:r>
              <a:rPr lang="en-US" dirty="0"/>
              <a:t>Systemic Essay and Portfolio for Foundation</a:t>
            </a:r>
          </a:p>
          <a:p>
            <a:pPr lvl="1"/>
            <a:r>
              <a:rPr lang="en-US" dirty="0"/>
              <a:t>Professional Issues Essay (Year 3)</a:t>
            </a:r>
          </a:p>
          <a:p>
            <a:endParaRPr lang="en-US" dirty="0"/>
          </a:p>
          <a:p>
            <a:r>
              <a:rPr lang="en-US" dirty="0"/>
              <a:t>Optional further summative assignments</a:t>
            </a:r>
          </a:p>
          <a:p>
            <a:pPr lvl="1"/>
            <a:r>
              <a:rPr lang="en-US" dirty="0"/>
              <a:t>CAT assignments if going for Foundation Accreditation</a:t>
            </a:r>
          </a:p>
          <a:p>
            <a:pPr lvl="1"/>
            <a:r>
              <a:rPr lang="en-US" dirty="0"/>
              <a:t>CBT assignments if going for BABCP Level 2 Accreditation</a:t>
            </a:r>
          </a:p>
          <a:p>
            <a:pPr lvl="1"/>
            <a:r>
              <a:rPr lang="en-US" dirty="0"/>
              <a:t>Systemic Intermediate assignments</a:t>
            </a:r>
          </a:p>
        </p:txBody>
      </p:sp>
    </p:spTree>
    <p:extLst>
      <p:ext uri="{BB962C8B-B14F-4D97-AF65-F5344CB8AC3E}">
        <p14:creationId xmlns:p14="http://schemas.microsoft.com/office/powerpoint/2010/main" val="15403846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EDAR_MDC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A00AA7760791408B53F585ADEA5A60" ma:contentTypeVersion="7" ma:contentTypeDescription="Create a new document." ma:contentTypeScope="" ma:versionID="9263cbdc9dd63be4f55b6266d68011af">
  <xsd:schema xmlns:xsd="http://www.w3.org/2001/XMLSchema" xmlns:xs="http://www.w3.org/2001/XMLSchema" xmlns:p="http://schemas.microsoft.com/office/2006/metadata/properties" xmlns:ns2="785856e0-5195-4653-860c-e09a6d45f6a4" xmlns:ns3="ee6c7ebc-a6ce-4775-a124-b63d37430a3e" targetNamespace="http://schemas.microsoft.com/office/2006/metadata/properties" ma:root="true" ma:fieldsID="01cef5d68f70af8271bdadb571710066" ns2:_="" ns3:_="">
    <xsd:import namespace="785856e0-5195-4653-860c-e09a6d45f6a4"/>
    <xsd:import namespace="ee6c7ebc-a6ce-4775-a124-b63d37430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856e0-5195-4653-860c-e09a6d45f6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c7ebc-a6ce-4775-a124-b63d37430a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3F5823-8BB7-4981-8FF5-F33978452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856e0-5195-4653-860c-e09a6d45f6a4"/>
    <ds:schemaRef ds:uri="ee6c7ebc-a6ce-4775-a124-b63d37430a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207E82-4A1C-4E38-A78C-818682DEC0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9DFD2-27C6-4E37-98BF-060DD80B7EF6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ee6c7ebc-a6ce-4775-a124-b63d37430a3e"/>
    <ds:schemaRef ds:uri="785856e0-5195-4653-860c-e09a6d45f6a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240</Words>
  <Application>Microsoft Macintosh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CEDAR_MDC powerpoint template</vt:lpstr>
      <vt:lpstr>Clarity</vt:lpstr>
      <vt:lpstr>Academic  Overview</vt:lpstr>
      <vt:lpstr>Opportunities for learning</vt:lpstr>
      <vt:lpstr>Teaching Strands</vt:lpstr>
      <vt:lpstr>Decolonising the curriculum</vt:lpstr>
      <vt:lpstr>Secondary Accreditation</vt:lpstr>
      <vt:lpstr>Assessments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Academic  Overview</dc:title>
  <dc:creator>Butler, Catherine</dc:creator>
  <cp:lastModifiedBy>Butler, Catherine</cp:lastModifiedBy>
  <cp:revision>5</cp:revision>
  <dcterms:created xsi:type="dcterms:W3CDTF">2021-09-24T08:24:05Z</dcterms:created>
  <dcterms:modified xsi:type="dcterms:W3CDTF">2023-10-06T14:54:52Z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0x0101006AA00AA7760791408B53F585ADEA5A60</vt:lpwstr>
  </property>
</Properties>
</file>